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7" r:id="rId4"/>
  </p:sldMasterIdLst>
  <p:notesMasterIdLst>
    <p:notesMasterId r:id="rId15"/>
  </p:notesMasterIdLst>
  <p:sldIdLst>
    <p:sldId id="256" r:id="rId5"/>
    <p:sldId id="257" r:id="rId6"/>
    <p:sldId id="258" r:id="rId7"/>
    <p:sldId id="267" r:id="rId8"/>
    <p:sldId id="259" r:id="rId9"/>
    <p:sldId id="261" r:id="rId10"/>
    <p:sldId id="262" r:id="rId11"/>
    <p:sldId id="263"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Brocker" initials="JB" lastIdx="2" clrIdx="0">
    <p:extLst>
      <p:ext uri="{19B8F6BF-5375-455C-9EA6-DF929625EA0E}">
        <p15:presenceInfo xmlns:p15="http://schemas.microsoft.com/office/powerpoint/2012/main" userId="S::james.brocker@umgc.edu::0e89e2b5-1768-4289-bf71-bb44f6815a86" providerId="AD"/>
      </p:ext>
    </p:extLst>
  </p:cmAuthor>
  <p:cmAuthor id="2" name="Andrew Rider" initials="AR" lastIdx="1" clrIdx="1">
    <p:extLst>
      <p:ext uri="{19B8F6BF-5375-455C-9EA6-DF929625EA0E}">
        <p15:presenceInfo xmlns:p15="http://schemas.microsoft.com/office/powerpoint/2012/main" userId="S::andrew.rider@umgc.edu::9a12dd1c-d6a2-4e3d-a8b1-52abfe815da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36F3B9-8A5F-E6D4-557E-80EA308A199A}" v="2" dt="2020-10-29T18:37:31.412"/>
    <p1510:client id="{2C96970D-7088-963E-1C0E-E5DA130AF1DB}" v="1" dt="2020-10-29T18:40:24.141"/>
    <p1510:client id="{EA09236E-DAAC-9EA5-267F-22CB9174DF4F}" v="49" dt="2020-10-23T19:38:30.070"/>
    <p1510:client id="{FB304E74-5E43-4C0E-B5AE-7A94359940D5}" v="52" dt="2020-10-13T13:23:27.898"/>
    <p1510:client id="{FEEC61D0-5D0F-D6BF-00D8-5E711543AE61}" v="182" dt="2020-10-13T14:40:08.9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157" autoAdjust="0"/>
  </p:normalViewPr>
  <p:slideViewPr>
    <p:cSldViewPr snapToGrid="0">
      <p:cViewPr varScale="1">
        <p:scale>
          <a:sx n="73" d="100"/>
          <a:sy n="73" d="100"/>
        </p:scale>
        <p:origin x="104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drew Rider" userId="S::andrew.rider@umgc.edu::9a12dd1c-d6a2-4e3d-a8b1-52abfe815daa" providerId="AD" clId="Web-{A49BD2A5-259C-8E53-EA40-E9F8402CA750}"/>
    <pc:docChg chg="addSld delSld modSld sldOrd">
      <pc:chgData name="Andrew Rider" userId="S::andrew.rider@umgc.edu::9a12dd1c-d6a2-4e3d-a8b1-52abfe815daa" providerId="AD" clId="Web-{A49BD2A5-259C-8E53-EA40-E9F8402CA750}" dt="2020-10-06T15:19:00.317" v="266" actId="1076"/>
      <pc:docMkLst>
        <pc:docMk/>
      </pc:docMkLst>
      <pc:sldChg chg="addSp delSp">
        <pc:chgData name="Andrew Rider" userId="S::andrew.rider@umgc.edu::9a12dd1c-d6a2-4e3d-a8b1-52abfe815daa" providerId="AD" clId="Web-{A49BD2A5-259C-8E53-EA40-E9F8402CA750}" dt="2020-10-06T15:03:53.479" v="24"/>
        <pc:sldMkLst>
          <pc:docMk/>
          <pc:sldMk cId="109857222" sldId="256"/>
        </pc:sldMkLst>
        <pc:spChg chg="add del">
          <ac:chgData name="Andrew Rider" userId="S::andrew.rider@umgc.edu::9a12dd1c-d6a2-4e3d-a8b1-52abfe815daa" providerId="AD" clId="Web-{A49BD2A5-259C-8E53-EA40-E9F8402CA750}" dt="2020-10-06T15:03:53.479" v="24"/>
          <ac:spMkLst>
            <pc:docMk/>
            <pc:sldMk cId="109857222" sldId="256"/>
            <ac:spMk id="5" creationId="{78A54F2A-9511-4CFA-BA8A-6D8C66143F1E}"/>
          </ac:spMkLst>
        </pc:spChg>
        <pc:spChg chg="add del">
          <ac:chgData name="Andrew Rider" userId="S::andrew.rider@umgc.edu::9a12dd1c-d6a2-4e3d-a8b1-52abfe815daa" providerId="AD" clId="Web-{A49BD2A5-259C-8E53-EA40-E9F8402CA750}" dt="2020-10-06T15:03:51.917" v="23"/>
          <ac:spMkLst>
            <pc:docMk/>
            <pc:sldMk cId="109857222" sldId="256"/>
            <ac:spMk id="6" creationId="{81A36E0D-8208-4182-A552-DC59234065D8}"/>
          </ac:spMkLst>
        </pc:spChg>
      </pc:sldChg>
      <pc:sldChg chg="addSp delSp modSp modNotes">
        <pc:chgData name="Andrew Rider" userId="S::andrew.rider@umgc.edu::9a12dd1c-d6a2-4e3d-a8b1-52abfe815daa" providerId="AD" clId="Web-{A49BD2A5-259C-8E53-EA40-E9F8402CA750}" dt="2020-10-06T15:06:38.555" v="99" actId="20577"/>
        <pc:sldMkLst>
          <pc:docMk/>
          <pc:sldMk cId="3964551370" sldId="257"/>
        </pc:sldMkLst>
        <pc:spChg chg="mod">
          <ac:chgData name="Andrew Rider" userId="S::andrew.rider@umgc.edu::9a12dd1c-d6a2-4e3d-a8b1-52abfe815daa" providerId="AD" clId="Web-{A49BD2A5-259C-8E53-EA40-E9F8402CA750}" dt="2020-10-06T15:02:18.816" v="6" actId="20577"/>
          <ac:spMkLst>
            <pc:docMk/>
            <pc:sldMk cId="3964551370" sldId="257"/>
            <ac:spMk id="2" creationId="{A1F322EF-11F5-4D0E-B107-29326DD6F105}"/>
          </ac:spMkLst>
        </pc:spChg>
        <pc:spChg chg="del mod">
          <ac:chgData name="Andrew Rider" userId="S::andrew.rider@umgc.edu::9a12dd1c-d6a2-4e3d-a8b1-52abfe815daa" providerId="AD" clId="Web-{A49BD2A5-259C-8E53-EA40-E9F8402CA750}" dt="2020-10-06T15:02:28.535" v="14"/>
          <ac:spMkLst>
            <pc:docMk/>
            <pc:sldMk cId="3964551370" sldId="257"/>
            <ac:spMk id="3" creationId="{BD16458F-5FC5-47E2-8FFC-3478D4F7B04D}"/>
          </ac:spMkLst>
        </pc:spChg>
        <pc:spChg chg="add mod">
          <ac:chgData name="Andrew Rider" userId="S::andrew.rider@umgc.edu::9a12dd1c-d6a2-4e3d-a8b1-52abfe815daa" providerId="AD" clId="Web-{A49BD2A5-259C-8E53-EA40-E9F8402CA750}" dt="2020-10-06T15:06:38.555" v="99" actId="20577"/>
          <ac:spMkLst>
            <pc:docMk/>
            <pc:sldMk cId="3964551370" sldId="257"/>
            <ac:spMk id="6" creationId="{127417E3-178C-499F-A8F5-053884B6B1DC}"/>
          </ac:spMkLst>
        </pc:spChg>
        <pc:picChg chg="add del mod ord">
          <ac:chgData name="Andrew Rider" userId="S::andrew.rider@umgc.edu::9a12dd1c-d6a2-4e3d-a8b1-52abfe815daa" providerId="AD" clId="Web-{A49BD2A5-259C-8E53-EA40-E9F8402CA750}" dt="2020-10-06T15:06:01.099" v="47"/>
          <ac:picMkLst>
            <pc:docMk/>
            <pc:sldMk cId="3964551370" sldId="257"/>
            <ac:picMk id="4" creationId="{64C77064-6835-4CB3-AD39-6F4C605B459B}"/>
          </ac:picMkLst>
        </pc:picChg>
      </pc:sldChg>
      <pc:sldChg chg="modSp new modNotes">
        <pc:chgData name="Andrew Rider" userId="S::andrew.rider@umgc.edu::9a12dd1c-d6a2-4e3d-a8b1-52abfe815daa" providerId="AD" clId="Web-{A49BD2A5-259C-8E53-EA40-E9F8402CA750}" dt="2020-10-06T15:04:30.076" v="26"/>
        <pc:sldMkLst>
          <pc:docMk/>
          <pc:sldMk cId="3248054879" sldId="258"/>
        </pc:sldMkLst>
        <pc:spChg chg="mod">
          <ac:chgData name="Andrew Rider" userId="S::andrew.rider@umgc.edu::9a12dd1c-d6a2-4e3d-a8b1-52abfe815daa" providerId="AD" clId="Web-{A49BD2A5-259C-8E53-EA40-E9F8402CA750}" dt="2020-10-06T15:03:10.210" v="18" actId="20577"/>
          <ac:spMkLst>
            <pc:docMk/>
            <pc:sldMk cId="3248054879" sldId="258"/>
            <ac:spMk id="2" creationId="{A6DC4812-4797-412F-A808-913E15BF716B}"/>
          </ac:spMkLst>
        </pc:spChg>
      </pc:sldChg>
      <pc:sldChg chg="addSp delSp modSp new ord modNotes">
        <pc:chgData name="Andrew Rider" userId="S::andrew.rider@umgc.edu::9a12dd1c-d6a2-4e3d-a8b1-52abfe815daa" providerId="AD" clId="Web-{A49BD2A5-259C-8E53-EA40-E9F8402CA750}" dt="2020-10-06T15:18:46.785" v="264" actId="1076"/>
        <pc:sldMkLst>
          <pc:docMk/>
          <pc:sldMk cId="256177946" sldId="259"/>
        </pc:sldMkLst>
        <pc:spChg chg="mod">
          <ac:chgData name="Andrew Rider" userId="S::andrew.rider@umgc.edu::9a12dd1c-d6a2-4e3d-a8b1-52abfe815daa" providerId="AD" clId="Web-{A49BD2A5-259C-8E53-EA40-E9F8402CA750}" dt="2020-10-06T15:18:15.423" v="256" actId="20577"/>
          <ac:spMkLst>
            <pc:docMk/>
            <pc:sldMk cId="256177946" sldId="259"/>
            <ac:spMk id="2" creationId="{1723F7E9-6D50-4EAA-A725-4FEBB2754DAD}"/>
          </ac:spMkLst>
        </pc:spChg>
        <pc:spChg chg="del">
          <ac:chgData name="Andrew Rider" userId="S::andrew.rider@umgc.edu::9a12dd1c-d6a2-4e3d-a8b1-52abfe815daa" providerId="AD" clId="Web-{A49BD2A5-259C-8E53-EA40-E9F8402CA750}" dt="2020-10-06T15:18:31.080" v="260"/>
          <ac:spMkLst>
            <pc:docMk/>
            <pc:sldMk cId="256177946" sldId="259"/>
            <ac:spMk id="3" creationId="{E3146DB1-823D-43E8-BCCD-54172684B946}"/>
          </ac:spMkLst>
        </pc:spChg>
        <pc:picChg chg="add mod ord">
          <ac:chgData name="Andrew Rider" userId="S::andrew.rider@umgc.edu::9a12dd1c-d6a2-4e3d-a8b1-52abfe815daa" providerId="AD" clId="Web-{A49BD2A5-259C-8E53-EA40-E9F8402CA750}" dt="2020-10-06T15:18:46.785" v="264" actId="1076"/>
          <ac:picMkLst>
            <pc:docMk/>
            <pc:sldMk cId="256177946" sldId="259"/>
            <ac:picMk id="4" creationId="{0C3E744A-5184-48F6-82FA-D05C86CE311C}"/>
          </ac:picMkLst>
        </pc:picChg>
      </pc:sldChg>
      <pc:sldChg chg="addSp delSp modSp add mod replId setBg modNotes">
        <pc:chgData name="Andrew Rider" userId="S::andrew.rider@umgc.edu::9a12dd1c-d6a2-4e3d-a8b1-52abfe815daa" providerId="AD" clId="Web-{A49BD2A5-259C-8E53-EA40-E9F8402CA750}" dt="2020-10-06T15:19:00.317" v="266" actId="1076"/>
        <pc:sldMkLst>
          <pc:docMk/>
          <pc:sldMk cId="1241181005" sldId="260"/>
        </pc:sldMkLst>
        <pc:spChg chg="mod">
          <ac:chgData name="Andrew Rider" userId="S::andrew.rider@umgc.edu::9a12dd1c-d6a2-4e3d-a8b1-52abfe815daa" providerId="AD" clId="Web-{A49BD2A5-259C-8E53-EA40-E9F8402CA750}" dt="2020-10-06T15:17:24.778" v="254"/>
          <ac:spMkLst>
            <pc:docMk/>
            <pc:sldMk cId="1241181005" sldId="260"/>
            <ac:spMk id="2" creationId="{1723F7E9-6D50-4EAA-A725-4FEBB2754DAD}"/>
          </ac:spMkLst>
        </pc:spChg>
        <pc:spChg chg="del mod">
          <ac:chgData name="Andrew Rider" userId="S::andrew.rider@umgc.edu::9a12dd1c-d6a2-4e3d-a8b1-52abfe815daa" providerId="AD" clId="Web-{A49BD2A5-259C-8E53-EA40-E9F8402CA750}" dt="2020-10-06T15:18:57.223" v="265"/>
          <ac:spMkLst>
            <pc:docMk/>
            <pc:sldMk cId="1241181005" sldId="260"/>
            <ac:spMk id="3" creationId="{E3146DB1-823D-43E8-BCCD-54172684B946}"/>
          </ac:spMkLst>
        </pc:spChg>
        <pc:spChg chg="add del">
          <ac:chgData name="Andrew Rider" userId="S::andrew.rider@umgc.edu::9a12dd1c-d6a2-4e3d-a8b1-52abfe815daa" providerId="AD" clId="Web-{A49BD2A5-259C-8E53-EA40-E9F8402CA750}" dt="2020-10-06T15:17:24.778" v="254"/>
          <ac:spMkLst>
            <pc:docMk/>
            <pc:sldMk cId="1241181005" sldId="260"/>
            <ac:spMk id="8" creationId="{B373F125-DEF3-41D6-9918-AB21A2ACC37A}"/>
          </ac:spMkLst>
        </pc:spChg>
        <pc:spChg chg="add del">
          <ac:chgData name="Andrew Rider" userId="S::andrew.rider@umgc.edu::9a12dd1c-d6a2-4e3d-a8b1-52abfe815daa" providerId="AD" clId="Web-{A49BD2A5-259C-8E53-EA40-E9F8402CA750}" dt="2020-10-06T15:17:24.778" v="254"/>
          <ac:spMkLst>
            <pc:docMk/>
            <pc:sldMk cId="1241181005" sldId="260"/>
            <ac:spMk id="10" creationId="{71E9F226-EB6E-48C9-ADDA-636DE4BF4EBE}"/>
          </ac:spMkLst>
        </pc:spChg>
        <pc:picChg chg="add mod ord">
          <ac:chgData name="Andrew Rider" userId="S::andrew.rider@umgc.edu::9a12dd1c-d6a2-4e3d-a8b1-52abfe815daa" providerId="AD" clId="Web-{A49BD2A5-259C-8E53-EA40-E9F8402CA750}" dt="2020-10-06T15:19:00.317" v="266" actId="1076"/>
          <ac:picMkLst>
            <pc:docMk/>
            <pc:sldMk cId="1241181005" sldId="260"/>
            <ac:picMk id="4" creationId="{EEB4FB89-0D90-4C4B-ABC2-57C48A195E94}"/>
          </ac:picMkLst>
        </pc:picChg>
      </pc:sldChg>
      <pc:sldChg chg="addSp delSp modSp add mod replId setBg setClrOvrMap modNotes">
        <pc:chgData name="Andrew Rider" userId="S::andrew.rider@umgc.edu::9a12dd1c-d6a2-4e3d-a8b1-52abfe815daa" providerId="AD" clId="Web-{A49BD2A5-259C-8E53-EA40-E9F8402CA750}" dt="2020-10-06T15:14:47.531" v="246" actId="14100"/>
        <pc:sldMkLst>
          <pc:docMk/>
          <pc:sldMk cId="3657215491" sldId="261"/>
        </pc:sldMkLst>
        <pc:spChg chg="mod">
          <ac:chgData name="Andrew Rider" userId="S::andrew.rider@umgc.edu::9a12dd1c-d6a2-4e3d-a8b1-52abfe815daa" providerId="AD" clId="Web-{A49BD2A5-259C-8E53-EA40-E9F8402CA750}" dt="2020-10-06T15:14:22.639" v="239"/>
          <ac:spMkLst>
            <pc:docMk/>
            <pc:sldMk cId="3657215491" sldId="261"/>
            <ac:spMk id="2" creationId="{1723F7E9-6D50-4EAA-A725-4FEBB2754DAD}"/>
          </ac:spMkLst>
        </pc:spChg>
        <pc:spChg chg="del mod">
          <ac:chgData name="Andrew Rider" userId="S::andrew.rider@umgc.edu::9a12dd1c-d6a2-4e3d-a8b1-52abfe815daa" providerId="AD" clId="Web-{A49BD2A5-259C-8E53-EA40-E9F8402CA750}" dt="2020-10-06T15:08:21.126" v="113"/>
          <ac:spMkLst>
            <pc:docMk/>
            <pc:sldMk cId="3657215491" sldId="261"/>
            <ac:spMk id="3" creationId="{E3146DB1-823D-43E8-BCCD-54172684B946}"/>
          </ac:spMkLst>
        </pc:spChg>
        <pc:spChg chg="add mod">
          <ac:chgData name="Andrew Rider" userId="S::andrew.rider@umgc.edu::9a12dd1c-d6a2-4e3d-a8b1-52abfe815daa" providerId="AD" clId="Web-{A49BD2A5-259C-8E53-EA40-E9F8402CA750}" dt="2020-10-06T15:14:34.905" v="243" actId="14100"/>
          <ac:spMkLst>
            <pc:docMk/>
            <pc:sldMk cId="3657215491" sldId="261"/>
            <ac:spMk id="5" creationId="{D9D86F5B-346C-47A8-B738-252E4751CA7C}"/>
          </ac:spMkLst>
        </pc:spChg>
        <pc:spChg chg="add del">
          <ac:chgData name="Andrew Rider" userId="S::andrew.rider@umgc.edu::9a12dd1c-d6a2-4e3d-a8b1-52abfe815daa" providerId="AD" clId="Web-{A49BD2A5-259C-8E53-EA40-E9F8402CA750}" dt="2020-10-06T15:14:22.639" v="239"/>
          <ac:spMkLst>
            <pc:docMk/>
            <pc:sldMk cId="3657215491" sldId="261"/>
            <ac:spMk id="10" creationId="{E9751CB9-7B25-4EB8-9A6F-82F822549F12}"/>
          </ac:spMkLst>
        </pc:spChg>
        <pc:spChg chg="add del">
          <ac:chgData name="Andrew Rider" userId="S::andrew.rider@umgc.edu::9a12dd1c-d6a2-4e3d-a8b1-52abfe815daa" providerId="AD" clId="Web-{A49BD2A5-259C-8E53-EA40-E9F8402CA750}" dt="2020-10-06T15:14:22.639" v="239"/>
          <ac:spMkLst>
            <pc:docMk/>
            <pc:sldMk cId="3657215491" sldId="261"/>
            <ac:spMk id="12" creationId="{E1317383-CF3B-4B02-9512-BECBEF6362A4}"/>
          </ac:spMkLst>
        </pc:spChg>
        <pc:spChg chg="add del">
          <ac:chgData name="Andrew Rider" userId="S::andrew.rider@umgc.edu::9a12dd1c-d6a2-4e3d-a8b1-52abfe815daa" providerId="AD" clId="Web-{A49BD2A5-259C-8E53-EA40-E9F8402CA750}" dt="2020-10-06T15:14:22.639" v="239"/>
          <ac:spMkLst>
            <pc:docMk/>
            <pc:sldMk cId="3657215491" sldId="261"/>
            <ac:spMk id="14" creationId="{B1D4C7A0-6DF2-4F2D-A45D-F111582974C7}"/>
          </ac:spMkLst>
        </pc:spChg>
        <pc:spChg chg="add del">
          <ac:chgData name="Andrew Rider" userId="S::andrew.rider@umgc.edu::9a12dd1c-d6a2-4e3d-a8b1-52abfe815daa" providerId="AD" clId="Web-{A49BD2A5-259C-8E53-EA40-E9F8402CA750}" dt="2020-10-06T15:14:22.639" v="239"/>
          <ac:spMkLst>
            <pc:docMk/>
            <pc:sldMk cId="3657215491" sldId="261"/>
            <ac:spMk id="16" creationId="{DBF3943D-BCB6-4B31-809D-A005686483B4}"/>
          </ac:spMkLst>
        </pc:spChg>
        <pc:spChg chg="add del">
          <ac:chgData name="Andrew Rider" userId="S::andrew.rider@umgc.edu::9a12dd1c-d6a2-4e3d-a8b1-52abfe815daa" providerId="AD" clId="Web-{A49BD2A5-259C-8E53-EA40-E9F8402CA750}" dt="2020-10-06T15:14:22.639" v="239"/>
          <ac:spMkLst>
            <pc:docMk/>
            <pc:sldMk cId="3657215491" sldId="261"/>
            <ac:spMk id="18" creationId="{39373A6F-2E1F-4613-8E1D-D68057D29F31}"/>
          </ac:spMkLst>
        </pc:spChg>
        <pc:spChg chg="add">
          <ac:chgData name="Andrew Rider" userId="S::andrew.rider@umgc.edu::9a12dd1c-d6a2-4e3d-a8b1-52abfe815daa" providerId="AD" clId="Web-{A49BD2A5-259C-8E53-EA40-E9F8402CA750}" dt="2020-10-06T15:14:22.639" v="239"/>
          <ac:spMkLst>
            <pc:docMk/>
            <pc:sldMk cId="3657215491" sldId="261"/>
            <ac:spMk id="23" creationId="{F875149D-F692-45DA-8324-D5E0193D5FC4}"/>
          </ac:spMkLst>
        </pc:spChg>
        <pc:spChg chg="add">
          <ac:chgData name="Andrew Rider" userId="S::andrew.rider@umgc.edu::9a12dd1c-d6a2-4e3d-a8b1-52abfe815daa" providerId="AD" clId="Web-{A49BD2A5-259C-8E53-EA40-E9F8402CA750}" dt="2020-10-06T15:14:22.639" v="239"/>
          <ac:spMkLst>
            <pc:docMk/>
            <pc:sldMk cId="3657215491" sldId="261"/>
            <ac:spMk id="25" creationId="{C0B19935-C760-4698-9DD1-973C8A428D26}"/>
          </ac:spMkLst>
        </pc:spChg>
        <pc:spChg chg="add">
          <ac:chgData name="Andrew Rider" userId="S::andrew.rider@umgc.edu::9a12dd1c-d6a2-4e3d-a8b1-52abfe815daa" providerId="AD" clId="Web-{A49BD2A5-259C-8E53-EA40-E9F8402CA750}" dt="2020-10-06T15:14:22.639" v="239"/>
          <ac:spMkLst>
            <pc:docMk/>
            <pc:sldMk cId="3657215491" sldId="261"/>
            <ac:spMk id="27" creationId="{08990612-E008-4F02-AEBB-B140BE753558}"/>
          </ac:spMkLst>
        </pc:spChg>
        <pc:spChg chg="add">
          <ac:chgData name="Andrew Rider" userId="S::andrew.rider@umgc.edu::9a12dd1c-d6a2-4e3d-a8b1-52abfe815daa" providerId="AD" clId="Web-{A49BD2A5-259C-8E53-EA40-E9F8402CA750}" dt="2020-10-06T15:14:22.639" v="239"/>
          <ac:spMkLst>
            <pc:docMk/>
            <pc:sldMk cId="3657215491" sldId="261"/>
            <ac:spMk id="29" creationId="{A310A41F-3A14-4150-B6CF-0A577DDDEAD2}"/>
          </ac:spMkLst>
        </pc:spChg>
        <pc:spChg chg="add">
          <ac:chgData name="Andrew Rider" userId="S::andrew.rider@umgc.edu::9a12dd1c-d6a2-4e3d-a8b1-52abfe815daa" providerId="AD" clId="Web-{A49BD2A5-259C-8E53-EA40-E9F8402CA750}" dt="2020-10-06T15:14:22.639" v="239"/>
          <ac:spMkLst>
            <pc:docMk/>
            <pc:sldMk cId="3657215491" sldId="261"/>
            <ac:spMk id="31" creationId="{7B89EEFD-93BC-4ACF-962C-E6279E72B00B}"/>
          </ac:spMkLst>
        </pc:spChg>
        <pc:picChg chg="add mod ord">
          <ac:chgData name="Andrew Rider" userId="S::andrew.rider@umgc.edu::9a12dd1c-d6a2-4e3d-a8b1-52abfe815daa" providerId="AD" clId="Web-{A49BD2A5-259C-8E53-EA40-E9F8402CA750}" dt="2020-10-06T15:14:47.531" v="246" actId="14100"/>
          <ac:picMkLst>
            <pc:docMk/>
            <pc:sldMk cId="3657215491" sldId="261"/>
            <ac:picMk id="4" creationId="{13527B7A-44C3-4C65-A17F-E89B481207A5}"/>
          </ac:picMkLst>
        </pc:picChg>
      </pc:sldChg>
      <pc:sldChg chg="addSp delSp modSp add mod replId setBg modNotes">
        <pc:chgData name="Andrew Rider" userId="S::andrew.rider@umgc.edu::9a12dd1c-d6a2-4e3d-a8b1-52abfe815daa" providerId="AD" clId="Web-{A49BD2A5-259C-8E53-EA40-E9F8402CA750}" dt="2020-10-06T15:16:59.917" v="252"/>
        <pc:sldMkLst>
          <pc:docMk/>
          <pc:sldMk cId="172676112" sldId="262"/>
        </pc:sldMkLst>
        <pc:spChg chg="mod">
          <ac:chgData name="Andrew Rider" userId="S::andrew.rider@umgc.edu::9a12dd1c-d6a2-4e3d-a8b1-52abfe815daa" providerId="AD" clId="Web-{A49BD2A5-259C-8E53-EA40-E9F8402CA750}" dt="2020-10-06T15:16:59.917" v="252"/>
          <ac:spMkLst>
            <pc:docMk/>
            <pc:sldMk cId="172676112" sldId="262"/>
            <ac:spMk id="2" creationId="{1723F7E9-6D50-4EAA-A725-4FEBB2754DAD}"/>
          </ac:spMkLst>
        </pc:spChg>
        <pc:spChg chg="mod">
          <ac:chgData name="Andrew Rider" userId="S::andrew.rider@umgc.edu::9a12dd1c-d6a2-4e3d-a8b1-52abfe815daa" providerId="AD" clId="Web-{A49BD2A5-259C-8E53-EA40-E9F8402CA750}" dt="2020-10-06T15:16:59.917" v="252"/>
          <ac:spMkLst>
            <pc:docMk/>
            <pc:sldMk cId="172676112" sldId="262"/>
            <ac:spMk id="3" creationId="{E3146DB1-823D-43E8-BCCD-54172684B946}"/>
          </ac:spMkLst>
        </pc:spChg>
        <pc:spChg chg="add del">
          <ac:chgData name="Andrew Rider" userId="S::andrew.rider@umgc.edu::9a12dd1c-d6a2-4e3d-a8b1-52abfe815daa" providerId="AD" clId="Web-{A49BD2A5-259C-8E53-EA40-E9F8402CA750}" dt="2020-10-06T15:15:23.315" v="250"/>
          <ac:spMkLst>
            <pc:docMk/>
            <pc:sldMk cId="172676112" sldId="262"/>
            <ac:spMk id="5" creationId="{F858DF7D-C2D0-4B03-A7A0-2F06B789EE35}"/>
          </ac:spMkLst>
        </pc:spChg>
        <pc:spChg chg="add del">
          <ac:chgData name="Andrew Rider" userId="S::andrew.rider@umgc.edu::9a12dd1c-d6a2-4e3d-a8b1-52abfe815daa" providerId="AD" clId="Web-{A49BD2A5-259C-8E53-EA40-E9F8402CA750}" dt="2020-10-06T15:15:23.315" v="250"/>
          <ac:spMkLst>
            <pc:docMk/>
            <pc:sldMk cId="172676112" sldId="262"/>
            <ac:spMk id="6" creationId="{1B26B711-3121-40B0-8377-A64F3DC00C7A}"/>
          </ac:spMkLst>
        </pc:spChg>
        <pc:spChg chg="add del">
          <ac:chgData name="Andrew Rider" userId="S::andrew.rider@umgc.edu::9a12dd1c-d6a2-4e3d-a8b1-52abfe815daa" providerId="AD" clId="Web-{A49BD2A5-259C-8E53-EA40-E9F8402CA750}" dt="2020-10-06T15:15:23.315" v="250"/>
          <ac:spMkLst>
            <pc:docMk/>
            <pc:sldMk cId="172676112" sldId="262"/>
            <ac:spMk id="7" creationId="{645C4D3D-ABBA-4B4E-93E5-01E343719849}"/>
          </ac:spMkLst>
        </pc:spChg>
        <pc:spChg chg="add del">
          <ac:chgData name="Andrew Rider" userId="S::andrew.rider@umgc.edu::9a12dd1c-d6a2-4e3d-a8b1-52abfe815daa" providerId="AD" clId="Web-{A49BD2A5-259C-8E53-EA40-E9F8402CA750}" dt="2020-10-06T15:15:11.002" v="248"/>
          <ac:spMkLst>
            <pc:docMk/>
            <pc:sldMk cId="172676112" sldId="262"/>
            <ac:spMk id="8" creationId="{A43B05A4-157F-403C-939A-ED1B6A0A029C}"/>
          </ac:spMkLst>
        </pc:spChg>
        <pc:spChg chg="add del">
          <ac:chgData name="Andrew Rider" userId="S::andrew.rider@umgc.edu::9a12dd1c-d6a2-4e3d-a8b1-52abfe815daa" providerId="AD" clId="Web-{A49BD2A5-259C-8E53-EA40-E9F8402CA750}" dt="2020-10-06T15:15:23.315" v="250"/>
          <ac:spMkLst>
            <pc:docMk/>
            <pc:sldMk cId="172676112" sldId="262"/>
            <ac:spMk id="9" creationId="{98DDD5E5-0097-4C6C-B266-5732EDA96CC4}"/>
          </ac:spMkLst>
        </pc:spChg>
        <pc:spChg chg="add del">
          <ac:chgData name="Andrew Rider" userId="S::andrew.rider@umgc.edu::9a12dd1c-d6a2-4e3d-a8b1-52abfe815daa" providerId="AD" clId="Web-{A49BD2A5-259C-8E53-EA40-E9F8402CA750}" dt="2020-10-06T15:15:11.002" v="248"/>
          <ac:spMkLst>
            <pc:docMk/>
            <pc:sldMk cId="172676112" sldId="262"/>
            <ac:spMk id="10" creationId="{E8CCE107-A70B-4916-9A0B-751C70B9B597}"/>
          </ac:spMkLst>
        </pc:spChg>
        <pc:spChg chg="add del">
          <ac:chgData name="Andrew Rider" userId="S::andrew.rider@umgc.edu::9a12dd1c-d6a2-4e3d-a8b1-52abfe815daa" providerId="AD" clId="Web-{A49BD2A5-259C-8E53-EA40-E9F8402CA750}" dt="2020-10-06T15:16:59.917" v="252"/>
          <ac:spMkLst>
            <pc:docMk/>
            <pc:sldMk cId="172676112" sldId="262"/>
            <ac:spMk id="11" creationId="{A43B05A4-157F-403C-939A-ED1B6A0A029C}"/>
          </ac:spMkLst>
        </pc:spChg>
        <pc:spChg chg="add del">
          <ac:chgData name="Andrew Rider" userId="S::andrew.rider@umgc.edu::9a12dd1c-d6a2-4e3d-a8b1-52abfe815daa" providerId="AD" clId="Web-{A49BD2A5-259C-8E53-EA40-E9F8402CA750}" dt="2020-10-06T15:15:11.002" v="248"/>
          <ac:spMkLst>
            <pc:docMk/>
            <pc:sldMk cId="172676112" sldId="262"/>
            <ac:spMk id="12" creationId="{9A925BC7-7CC5-4A0C-9B3D-8829EBF281BD}"/>
          </ac:spMkLst>
        </pc:spChg>
        <pc:spChg chg="add del">
          <ac:chgData name="Andrew Rider" userId="S::andrew.rider@umgc.edu::9a12dd1c-d6a2-4e3d-a8b1-52abfe815daa" providerId="AD" clId="Web-{A49BD2A5-259C-8E53-EA40-E9F8402CA750}" dt="2020-10-06T15:16:59.917" v="252"/>
          <ac:spMkLst>
            <pc:docMk/>
            <pc:sldMk cId="172676112" sldId="262"/>
            <ac:spMk id="13" creationId="{E8CCE107-A70B-4916-9A0B-751C70B9B597}"/>
          </ac:spMkLst>
        </pc:spChg>
        <pc:spChg chg="add del">
          <ac:chgData name="Andrew Rider" userId="S::andrew.rider@umgc.edu::9a12dd1c-d6a2-4e3d-a8b1-52abfe815daa" providerId="AD" clId="Web-{A49BD2A5-259C-8E53-EA40-E9F8402CA750}" dt="2020-10-06T15:15:11.002" v="248"/>
          <ac:spMkLst>
            <pc:docMk/>
            <pc:sldMk cId="172676112" sldId="262"/>
            <ac:spMk id="14" creationId="{6E67D916-28C7-4965-BA3C-287FB857979C}"/>
          </ac:spMkLst>
        </pc:spChg>
        <pc:spChg chg="add del">
          <ac:chgData name="Andrew Rider" userId="S::andrew.rider@umgc.edu::9a12dd1c-d6a2-4e3d-a8b1-52abfe815daa" providerId="AD" clId="Web-{A49BD2A5-259C-8E53-EA40-E9F8402CA750}" dt="2020-10-06T15:16:59.917" v="252"/>
          <ac:spMkLst>
            <pc:docMk/>
            <pc:sldMk cId="172676112" sldId="262"/>
            <ac:spMk id="15" creationId="{9A925BC7-7CC5-4A0C-9B3D-8829EBF281BD}"/>
          </ac:spMkLst>
        </pc:spChg>
        <pc:spChg chg="add del">
          <ac:chgData name="Andrew Rider" userId="S::andrew.rider@umgc.edu::9a12dd1c-d6a2-4e3d-a8b1-52abfe815daa" providerId="AD" clId="Web-{A49BD2A5-259C-8E53-EA40-E9F8402CA750}" dt="2020-10-06T15:15:23.315" v="250"/>
          <ac:spMkLst>
            <pc:docMk/>
            <pc:sldMk cId="172676112" sldId="262"/>
            <ac:spMk id="16" creationId="{8952EF87-C74F-4D3F-9CAD-EEA1733C9BD0}"/>
          </ac:spMkLst>
        </pc:spChg>
        <pc:spChg chg="add del">
          <ac:chgData name="Andrew Rider" userId="S::andrew.rider@umgc.edu::9a12dd1c-d6a2-4e3d-a8b1-52abfe815daa" providerId="AD" clId="Web-{A49BD2A5-259C-8E53-EA40-E9F8402CA750}" dt="2020-10-06T15:16:59.917" v="252"/>
          <ac:spMkLst>
            <pc:docMk/>
            <pc:sldMk cId="172676112" sldId="262"/>
            <ac:spMk id="17" creationId="{6E67D916-28C7-4965-BA3C-287FB857979C}"/>
          </ac:spMkLst>
        </pc:spChg>
      </pc:sldChg>
      <pc:sldChg chg="modSp add replId modNotes">
        <pc:chgData name="Andrew Rider" userId="S::andrew.rider@umgc.edu::9a12dd1c-d6a2-4e3d-a8b1-52abfe815daa" providerId="AD" clId="Web-{A49BD2A5-259C-8E53-EA40-E9F8402CA750}" dt="2020-10-06T15:10:20.885" v="171"/>
        <pc:sldMkLst>
          <pc:docMk/>
          <pc:sldMk cId="4203410019" sldId="263"/>
        </pc:sldMkLst>
        <pc:spChg chg="mod">
          <ac:chgData name="Andrew Rider" userId="S::andrew.rider@umgc.edu::9a12dd1c-d6a2-4e3d-a8b1-52abfe815daa" providerId="AD" clId="Web-{A49BD2A5-259C-8E53-EA40-E9F8402CA750}" dt="2020-10-06T15:10:09.900" v="167" actId="20577"/>
          <ac:spMkLst>
            <pc:docMk/>
            <pc:sldMk cId="4203410019" sldId="263"/>
            <ac:spMk id="2" creationId="{1723F7E9-6D50-4EAA-A725-4FEBB2754DAD}"/>
          </ac:spMkLst>
        </pc:spChg>
      </pc:sldChg>
      <pc:sldChg chg="modSp add del replId modNotes">
        <pc:chgData name="Andrew Rider" userId="S::andrew.rider@umgc.edu::9a12dd1c-d6a2-4e3d-a8b1-52abfe815daa" providerId="AD" clId="Web-{A49BD2A5-259C-8E53-EA40-E9F8402CA750}" dt="2020-10-06T15:10:50.262" v="177"/>
        <pc:sldMkLst>
          <pc:docMk/>
          <pc:sldMk cId="709244477" sldId="264"/>
        </pc:sldMkLst>
        <pc:spChg chg="mod">
          <ac:chgData name="Andrew Rider" userId="S::andrew.rider@umgc.edu::9a12dd1c-d6a2-4e3d-a8b1-52abfe815daa" providerId="AD" clId="Web-{A49BD2A5-259C-8E53-EA40-E9F8402CA750}" dt="2020-10-06T15:10:29.621" v="172" actId="20577"/>
          <ac:spMkLst>
            <pc:docMk/>
            <pc:sldMk cId="709244477" sldId="264"/>
            <ac:spMk id="2" creationId="{1723F7E9-6D50-4EAA-A725-4FEBB2754DAD}"/>
          </ac:spMkLst>
        </pc:spChg>
      </pc:sldChg>
      <pc:sldChg chg="modSp add replId modNotes">
        <pc:chgData name="Andrew Rider" userId="S::andrew.rider@umgc.edu::9a12dd1c-d6a2-4e3d-a8b1-52abfe815daa" providerId="AD" clId="Web-{A49BD2A5-259C-8E53-EA40-E9F8402CA750}" dt="2020-10-06T15:11:07.670" v="187"/>
        <pc:sldMkLst>
          <pc:docMk/>
          <pc:sldMk cId="2407111856" sldId="265"/>
        </pc:sldMkLst>
        <pc:spChg chg="mod">
          <ac:chgData name="Andrew Rider" userId="S::andrew.rider@umgc.edu::9a12dd1c-d6a2-4e3d-a8b1-52abfe815daa" providerId="AD" clId="Web-{A49BD2A5-259C-8E53-EA40-E9F8402CA750}" dt="2020-10-06T15:11:01.310" v="183" actId="20577"/>
          <ac:spMkLst>
            <pc:docMk/>
            <pc:sldMk cId="2407111856" sldId="265"/>
            <ac:spMk id="2" creationId="{1723F7E9-6D50-4EAA-A725-4FEBB2754DAD}"/>
          </ac:spMkLst>
        </pc:spChg>
      </pc:sldChg>
      <pc:sldChg chg="modSp new modNotes">
        <pc:chgData name="Andrew Rider" userId="S::andrew.rider@umgc.edu::9a12dd1c-d6a2-4e3d-a8b1-52abfe815daa" providerId="AD" clId="Web-{A49BD2A5-259C-8E53-EA40-E9F8402CA750}" dt="2020-10-06T15:11:42.923" v="197"/>
        <pc:sldMkLst>
          <pc:docMk/>
          <pc:sldMk cId="229444160" sldId="266"/>
        </pc:sldMkLst>
        <pc:spChg chg="mod">
          <ac:chgData name="Andrew Rider" userId="S::andrew.rider@umgc.edu::9a12dd1c-d6a2-4e3d-a8b1-52abfe815daa" providerId="AD" clId="Web-{A49BD2A5-259C-8E53-EA40-E9F8402CA750}" dt="2020-10-06T15:11:38.704" v="194" actId="20577"/>
          <ac:spMkLst>
            <pc:docMk/>
            <pc:sldMk cId="229444160" sldId="266"/>
            <ac:spMk id="2" creationId="{93F25BF4-C797-43EC-9C0F-119685EDEBEF}"/>
          </ac:spMkLst>
        </pc:spChg>
      </pc:sldChg>
      <pc:sldChg chg="add del replId">
        <pc:chgData name="Andrew Rider" userId="S::andrew.rider@umgc.edu::9a12dd1c-d6a2-4e3d-a8b1-52abfe815daa" providerId="AD" clId="Web-{A49BD2A5-259C-8E53-EA40-E9F8402CA750}" dt="2020-10-06T15:11:08.373" v="188"/>
        <pc:sldMkLst>
          <pc:docMk/>
          <pc:sldMk cId="2011639120" sldId="266"/>
        </pc:sldMkLst>
      </pc:sldChg>
    </pc:docChg>
  </pc:docChgLst>
  <pc:docChgLst>
    <pc:chgData name="Andrew Rider" userId="S::andrew.rider@umgc.edu::9a12dd1c-d6a2-4e3d-a8b1-52abfe815daa" providerId="AD" clId="Web-{314FB4AE-92F1-C59F-D1CF-153256830A69}"/>
    <pc:docChg chg="modSld">
      <pc:chgData name="Andrew Rider" userId="S::andrew.rider@umgc.edu::9a12dd1c-d6a2-4e3d-a8b1-52abfe815daa" providerId="AD" clId="Web-{314FB4AE-92F1-C59F-D1CF-153256830A69}" dt="2020-10-09T13:02:06.699" v="10" actId="20577"/>
      <pc:docMkLst>
        <pc:docMk/>
      </pc:docMkLst>
      <pc:sldChg chg="modSp">
        <pc:chgData name="Andrew Rider" userId="S::andrew.rider@umgc.edu::9a12dd1c-d6a2-4e3d-a8b1-52abfe815daa" providerId="AD" clId="Web-{314FB4AE-92F1-C59F-D1CF-153256830A69}" dt="2020-10-09T13:01:47.558" v="0" actId="20577"/>
        <pc:sldMkLst>
          <pc:docMk/>
          <pc:sldMk cId="3248054879" sldId="258"/>
        </pc:sldMkLst>
        <pc:spChg chg="mod">
          <ac:chgData name="Andrew Rider" userId="S::andrew.rider@umgc.edu::9a12dd1c-d6a2-4e3d-a8b1-52abfe815daa" providerId="AD" clId="Web-{314FB4AE-92F1-C59F-D1CF-153256830A69}" dt="2020-10-09T13:01:47.558" v="0" actId="20577"/>
          <ac:spMkLst>
            <pc:docMk/>
            <pc:sldMk cId="3248054879" sldId="258"/>
            <ac:spMk id="2" creationId="{A6DC4812-4797-412F-A808-913E15BF716B}"/>
          </ac:spMkLst>
        </pc:spChg>
      </pc:sldChg>
      <pc:sldChg chg="modSp">
        <pc:chgData name="Andrew Rider" userId="S::andrew.rider@umgc.edu::9a12dd1c-d6a2-4e3d-a8b1-52abfe815daa" providerId="AD" clId="Web-{314FB4AE-92F1-C59F-D1CF-153256830A69}" dt="2020-10-09T13:01:57.933" v="3" actId="20577"/>
        <pc:sldMkLst>
          <pc:docMk/>
          <pc:sldMk cId="172676112" sldId="262"/>
        </pc:sldMkLst>
        <pc:spChg chg="mod">
          <ac:chgData name="Andrew Rider" userId="S::andrew.rider@umgc.edu::9a12dd1c-d6a2-4e3d-a8b1-52abfe815daa" providerId="AD" clId="Web-{314FB4AE-92F1-C59F-D1CF-153256830A69}" dt="2020-10-09T13:01:57.933" v="3" actId="20577"/>
          <ac:spMkLst>
            <pc:docMk/>
            <pc:sldMk cId="172676112" sldId="262"/>
            <ac:spMk id="2" creationId="{1723F7E9-6D50-4EAA-A725-4FEBB2754DAD}"/>
          </ac:spMkLst>
        </pc:spChg>
      </pc:sldChg>
      <pc:sldChg chg="modSp">
        <pc:chgData name="Andrew Rider" userId="S::andrew.rider@umgc.edu::9a12dd1c-d6a2-4e3d-a8b1-52abfe815daa" providerId="AD" clId="Web-{314FB4AE-92F1-C59F-D1CF-153256830A69}" dt="2020-10-09T13:02:03.293" v="6" actId="20577"/>
        <pc:sldMkLst>
          <pc:docMk/>
          <pc:sldMk cId="2407111856" sldId="265"/>
        </pc:sldMkLst>
        <pc:spChg chg="mod">
          <ac:chgData name="Andrew Rider" userId="S::andrew.rider@umgc.edu::9a12dd1c-d6a2-4e3d-a8b1-52abfe815daa" providerId="AD" clId="Web-{314FB4AE-92F1-C59F-D1CF-153256830A69}" dt="2020-10-09T13:02:03.293" v="6" actId="20577"/>
          <ac:spMkLst>
            <pc:docMk/>
            <pc:sldMk cId="2407111856" sldId="265"/>
            <ac:spMk id="2" creationId="{1723F7E9-6D50-4EAA-A725-4FEBB2754DAD}"/>
          </ac:spMkLst>
        </pc:spChg>
      </pc:sldChg>
      <pc:sldChg chg="modSp">
        <pc:chgData name="Andrew Rider" userId="S::andrew.rider@umgc.edu::9a12dd1c-d6a2-4e3d-a8b1-52abfe815daa" providerId="AD" clId="Web-{314FB4AE-92F1-C59F-D1CF-153256830A69}" dt="2020-10-09T13:02:06.699" v="9" actId="20577"/>
        <pc:sldMkLst>
          <pc:docMk/>
          <pc:sldMk cId="229444160" sldId="266"/>
        </pc:sldMkLst>
        <pc:spChg chg="mod">
          <ac:chgData name="Andrew Rider" userId="S::andrew.rider@umgc.edu::9a12dd1c-d6a2-4e3d-a8b1-52abfe815daa" providerId="AD" clId="Web-{314FB4AE-92F1-C59F-D1CF-153256830A69}" dt="2020-10-09T13:02:06.699" v="9" actId="20577"/>
          <ac:spMkLst>
            <pc:docMk/>
            <pc:sldMk cId="229444160" sldId="266"/>
            <ac:spMk id="2" creationId="{93F25BF4-C797-43EC-9C0F-119685EDEBEF}"/>
          </ac:spMkLst>
        </pc:spChg>
      </pc:sldChg>
    </pc:docChg>
  </pc:docChgLst>
  <pc:docChgLst>
    <pc:chgData name="Andrew Rider" userId="S::andrew.rider@umgc.edu::9a12dd1c-d6a2-4e3d-a8b1-52abfe815daa" providerId="AD" clId="Web-{FEEC61D0-5D0F-D6BF-00D8-5E711543AE61}"/>
    <pc:docChg chg="modSld">
      <pc:chgData name="Andrew Rider" userId="S::andrew.rider@umgc.edu::9a12dd1c-d6a2-4e3d-a8b1-52abfe815daa" providerId="AD" clId="Web-{FEEC61D0-5D0F-D6BF-00D8-5E711543AE61}" dt="2020-10-13T14:40:08.911" v="180"/>
      <pc:docMkLst>
        <pc:docMk/>
      </pc:docMkLst>
      <pc:sldChg chg="modSp">
        <pc:chgData name="Andrew Rider" userId="S::andrew.rider@umgc.edu::9a12dd1c-d6a2-4e3d-a8b1-52abfe815daa" providerId="AD" clId="Web-{FEEC61D0-5D0F-D6BF-00D8-5E711543AE61}" dt="2020-10-13T14:15:09.735" v="113" actId="20577"/>
        <pc:sldMkLst>
          <pc:docMk/>
          <pc:sldMk cId="109857222" sldId="256"/>
        </pc:sldMkLst>
        <pc:spChg chg="mod">
          <ac:chgData name="Andrew Rider" userId="S::andrew.rider@umgc.edu::9a12dd1c-d6a2-4e3d-a8b1-52abfe815daa" providerId="AD" clId="Web-{FEEC61D0-5D0F-D6BF-00D8-5E711543AE61}" dt="2020-10-13T14:15:09.735" v="113" actId="20577"/>
          <ac:spMkLst>
            <pc:docMk/>
            <pc:sldMk cId="109857222" sldId="256"/>
            <ac:spMk id="3" creationId="{00000000-0000-0000-0000-000000000000}"/>
          </ac:spMkLst>
        </pc:spChg>
      </pc:sldChg>
      <pc:sldChg chg="addSp delSp modSp">
        <pc:chgData name="Andrew Rider" userId="S::andrew.rider@umgc.edu::9a12dd1c-d6a2-4e3d-a8b1-52abfe815daa" providerId="AD" clId="Web-{FEEC61D0-5D0F-D6BF-00D8-5E711543AE61}" dt="2020-10-13T14:39:17.504" v="169" actId="14100"/>
        <pc:sldMkLst>
          <pc:docMk/>
          <pc:sldMk cId="3964551370" sldId="257"/>
        </pc:sldMkLst>
        <pc:spChg chg="mod">
          <ac:chgData name="Andrew Rider" userId="S::andrew.rider@umgc.edu::9a12dd1c-d6a2-4e3d-a8b1-52abfe815daa" providerId="AD" clId="Web-{FEEC61D0-5D0F-D6BF-00D8-5E711543AE61}" dt="2020-10-13T14:35:37.749" v="126" actId="20577"/>
          <ac:spMkLst>
            <pc:docMk/>
            <pc:sldMk cId="3964551370" sldId="257"/>
            <ac:spMk id="2" creationId="{A1F322EF-11F5-4D0E-B107-29326DD6F105}"/>
          </ac:spMkLst>
        </pc:spChg>
        <pc:spChg chg="add del">
          <ac:chgData name="Andrew Rider" userId="S::andrew.rider@umgc.edu::9a12dd1c-d6a2-4e3d-a8b1-52abfe815daa" providerId="AD" clId="Web-{FEEC61D0-5D0F-D6BF-00D8-5E711543AE61}" dt="2020-10-13T14:37:39.533" v="131"/>
          <ac:spMkLst>
            <pc:docMk/>
            <pc:sldMk cId="3964551370" sldId="257"/>
            <ac:spMk id="3" creationId="{C5BC5409-C0ED-4D47-B17C-B33C7E0B2301}"/>
          </ac:spMkLst>
        </pc:spChg>
        <pc:spChg chg="add mod">
          <ac:chgData name="Andrew Rider" userId="S::andrew.rider@umgc.edu::9a12dd1c-d6a2-4e3d-a8b1-52abfe815daa" providerId="AD" clId="Web-{FEEC61D0-5D0F-D6BF-00D8-5E711543AE61}" dt="2020-10-13T14:39:17.504" v="169" actId="14100"/>
          <ac:spMkLst>
            <pc:docMk/>
            <pc:sldMk cId="3964551370" sldId="257"/>
            <ac:spMk id="4" creationId="{56442291-BA83-426B-A5FA-BC6448240E40}"/>
          </ac:spMkLst>
        </pc:spChg>
      </pc:sldChg>
      <pc:sldChg chg="addSp delSp modSp">
        <pc:chgData name="Andrew Rider" userId="S::andrew.rider@umgc.edu::9a12dd1c-d6a2-4e3d-a8b1-52abfe815daa" providerId="AD" clId="Web-{FEEC61D0-5D0F-D6BF-00D8-5E711543AE61}" dt="2020-10-13T14:39:44.270" v="171"/>
        <pc:sldMkLst>
          <pc:docMk/>
          <pc:sldMk cId="3248054879" sldId="258"/>
        </pc:sldMkLst>
        <pc:spChg chg="mod">
          <ac:chgData name="Andrew Rider" userId="S::andrew.rider@umgc.edu::9a12dd1c-d6a2-4e3d-a8b1-52abfe815daa" providerId="AD" clId="Web-{FEEC61D0-5D0F-D6BF-00D8-5E711543AE61}" dt="2020-10-13T13:20:25.846" v="2" actId="20577"/>
          <ac:spMkLst>
            <pc:docMk/>
            <pc:sldMk cId="3248054879" sldId="258"/>
            <ac:spMk id="2" creationId="{A6DC4812-4797-412F-A808-913E15BF716B}"/>
          </ac:spMkLst>
        </pc:spChg>
        <pc:spChg chg="add del">
          <ac:chgData name="Andrew Rider" userId="S::andrew.rider@umgc.edu::9a12dd1c-d6a2-4e3d-a8b1-52abfe815daa" providerId="AD" clId="Web-{FEEC61D0-5D0F-D6BF-00D8-5E711543AE61}" dt="2020-10-13T14:39:43.911" v="170"/>
          <ac:spMkLst>
            <pc:docMk/>
            <pc:sldMk cId="3248054879" sldId="258"/>
            <ac:spMk id="5" creationId="{D6BBA753-AB28-428D-AA34-9E647BC8523D}"/>
          </ac:spMkLst>
        </pc:spChg>
        <pc:spChg chg="add">
          <ac:chgData name="Andrew Rider" userId="S::andrew.rider@umgc.edu::9a12dd1c-d6a2-4e3d-a8b1-52abfe815daa" providerId="AD" clId="Web-{FEEC61D0-5D0F-D6BF-00D8-5E711543AE61}" dt="2020-10-13T14:39:44.270" v="171"/>
          <ac:spMkLst>
            <pc:docMk/>
            <pc:sldMk cId="3248054879" sldId="258"/>
            <ac:spMk id="7" creationId="{71BD8771-B127-4703-B7EC-5184F9B1387A}"/>
          </ac:spMkLst>
        </pc:spChg>
      </pc:sldChg>
      <pc:sldChg chg="addSp delSp">
        <pc:chgData name="Andrew Rider" userId="S::andrew.rider@umgc.edu::9a12dd1c-d6a2-4e3d-a8b1-52abfe815daa" providerId="AD" clId="Web-{FEEC61D0-5D0F-D6BF-00D8-5E711543AE61}" dt="2020-10-13T14:39:54.755" v="175"/>
        <pc:sldMkLst>
          <pc:docMk/>
          <pc:sldMk cId="256177946" sldId="259"/>
        </pc:sldMkLst>
        <pc:spChg chg="add">
          <ac:chgData name="Andrew Rider" userId="S::andrew.rider@umgc.edu::9a12dd1c-d6a2-4e3d-a8b1-52abfe815daa" providerId="AD" clId="Web-{FEEC61D0-5D0F-D6BF-00D8-5E711543AE61}" dt="2020-10-13T13:21:57.332" v="80"/>
          <ac:spMkLst>
            <pc:docMk/>
            <pc:sldMk cId="256177946" sldId="259"/>
            <ac:spMk id="3" creationId="{831DEF9C-7D7A-480D-A783-7ED611A03F85}"/>
          </ac:spMkLst>
        </pc:spChg>
        <pc:spChg chg="add del">
          <ac:chgData name="Andrew Rider" userId="S::andrew.rider@umgc.edu::9a12dd1c-d6a2-4e3d-a8b1-52abfe815daa" providerId="AD" clId="Web-{FEEC61D0-5D0F-D6BF-00D8-5E711543AE61}" dt="2020-10-13T14:39:54.286" v="174"/>
          <ac:spMkLst>
            <pc:docMk/>
            <pc:sldMk cId="256177946" sldId="259"/>
            <ac:spMk id="6" creationId="{3F46746E-7C56-4D3E-B367-BBB279BDC50F}"/>
          </ac:spMkLst>
        </pc:spChg>
        <pc:spChg chg="add">
          <ac:chgData name="Andrew Rider" userId="S::andrew.rider@umgc.edu::9a12dd1c-d6a2-4e3d-a8b1-52abfe815daa" providerId="AD" clId="Web-{FEEC61D0-5D0F-D6BF-00D8-5E711543AE61}" dt="2020-10-13T14:39:54.755" v="175"/>
          <ac:spMkLst>
            <pc:docMk/>
            <pc:sldMk cId="256177946" sldId="259"/>
            <ac:spMk id="8" creationId="{7C2CBE94-5196-4E83-BF16-45DB361F2BAE}"/>
          </ac:spMkLst>
        </pc:spChg>
      </pc:sldChg>
      <pc:sldChg chg="addSp delSp modSp">
        <pc:chgData name="Andrew Rider" userId="S::andrew.rider@umgc.edu::9a12dd1c-d6a2-4e3d-a8b1-52abfe815daa" providerId="AD" clId="Web-{FEEC61D0-5D0F-D6BF-00D8-5E711543AE61}" dt="2020-10-13T14:39:48.864" v="173"/>
        <pc:sldMkLst>
          <pc:docMk/>
          <pc:sldMk cId="1241181005" sldId="260"/>
        </pc:sldMkLst>
        <pc:spChg chg="add mod">
          <ac:chgData name="Andrew Rider" userId="S::andrew.rider@umgc.edu::9a12dd1c-d6a2-4e3d-a8b1-52abfe815daa" providerId="AD" clId="Web-{FEEC61D0-5D0F-D6BF-00D8-5E711543AE61}" dt="2020-10-13T13:21:52.520" v="77" actId="20577"/>
          <ac:spMkLst>
            <pc:docMk/>
            <pc:sldMk cId="1241181005" sldId="260"/>
            <ac:spMk id="3" creationId="{8E8B4ED8-1328-417E-9B8E-09388B903044}"/>
          </ac:spMkLst>
        </pc:spChg>
        <pc:spChg chg="add del">
          <ac:chgData name="Andrew Rider" userId="S::andrew.rider@umgc.edu::9a12dd1c-d6a2-4e3d-a8b1-52abfe815daa" providerId="AD" clId="Web-{FEEC61D0-5D0F-D6BF-00D8-5E711543AE61}" dt="2020-10-13T14:39:48.520" v="172"/>
          <ac:spMkLst>
            <pc:docMk/>
            <pc:sldMk cId="1241181005" sldId="260"/>
            <ac:spMk id="6" creationId="{7B6600D1-999E-49CE-8A3F-A487074B73E2}"/>
          </ac:spMkLst>
        </pc:spChg>
        <pc:spChg chg="add">
          <ac:chgData name="Andrew Rider" userId="S::andrew.rider@umgc.edu::9a12dd1c-d6a2-4e3d-a8b1-52abfe815daa" providerId="AD" clId="Web-{FEEC61D0-5D0F-D6BF-00D8-5E711543AE61}" dt="2020-10-13T14:39:48.864" v="173"/>
          <ac:spMkLst>
            <pc:docMk/>
            <pc:sldMk cId="1241181005" sldId="260"/>
            <ac:spMk id="8" creationId="{168D831E-8852-4625-AA9C-1E69390A2538}"/>
          </ac:spMkLst>
        </pc:spChg>
      </pc:sldChg>
      <pc:sldChg chg="addSp delSp modSp">
        <pc:chgData name="Andrew Rider" userId="S::andrew.rider@umgc.edu::9a12dd1c-d6a2-4e3d-a8b1-52abfe815daa" providerId="AD" clId="Web-{FEEC61D0-5D0F-D6BF-00D8-5E711543AE61}" dt="2020-10-13T14:40:07.099" v="178" actId="1076"/>
        <pc:sldMkLst>
          <pc:docMk/>
          <pc:sldMk cId="3657215491" sldId="261"/>
        </pc:sldMkLst>
        <pc:spChg chg="mod">
          <ac:chgData name="Andrew Rider" userId="S::andrew.rider@umgc.edu::9a12dd1c-d6a2-4e3d-a8b1-52abfe815daa" providerId="AD" clId="Web-{FEEC61D0-5D0F-D6BF-00D8-5E711543AE61}" dt="2020-10-13T13:57:13.631" v="86" actId="20577"/>
          <ac:spMkLst>
            <pc:docMk/>
            <pc:sldMk cId="3657215491" sldId="261"/>
            <ac:spMk id="2" creationId="{1723F7E9-6D50-4EAA-A725-4FEBB2754DAD}"/>
          </ac:spMkLst>
        </pc:spChg>
        <pc:spChg chg="add mod">
          <ac:chgData name="Andrew Rider" userId="S::andrew.rider@umgc.edu::9a12dd1c-d6a2-4e3d-a8b1-52abfe815daa" providerId="AD" clId="Web-{FEEC61D0-5D0F-D6BF-00D8-5E711543AE61}" dt="2020-10-13T13:22:05.223" v="82" actId="1076"/>
          <ac:spMkLst>
            <pc:docMk/>
            <pc:sldMk cId="3657215491" sldId="261"/>
            <ac:spMk id="3" creationId="{ACD7ED3D-C180-4802-90E6-C0E22F4240EA}"/>
          </ac:spMkLst>
        </pc:spChg>
        <pc:spChg chg="add del mod">
          <ac:chgData name="Andrew Rider" userId="S::andrew.rider@umgc.edu::9a12dd1c-d6a2-4e3d-a8b1-52abfe815daa" providerId="AD" clId="Web-{FEEC61D0-5D0F-D6BF-00D8-5E711543AE61}" dt="2020-10-13T14:40:00.333" v="176"/>
          <ac:spMkLst>
            <pc:docMk/>
            <pc:sldMk cId="3657215491" sldId="261"/>
            <ac:spMk id="6" creationId="{28842E37-6A40-4331-9779-EC8697DD7296}"/>
          </ac:spMkLst>
        </pc:spChg>
        <pc:spChg chg="add mod">
          <ac:chgData name="Andrew Rider" userId="S::andrew.rider@umgc.edu::9a12dd1c-d6a2-4e3d-a8b1-52abfe815daa" providerId="AD" clId="Web-{FEEC61D0-5D0F-D6BF-00D8-5E711543AE61}" dt="2020-10-13T14:40:07.099" v="178" actId="1076"/>
          <ac:spMkLst>
            <pc:docMk/>
            <pc:sldMk cId="3657215491" sldId="261"/>
            <ac:spMk id="7" creationId="{4631EF1B-59C6-47EB-9181-6A2A13E42E7C}"/>
          </ac:spMkLst>
        </pc:spChg>
      </pc:sldChg>
      <pc:sldChg chg="addSp delSp modSp">
        <pc:chgData name="Andrew Rider" userId="S::andrew.rider@umgc.edu::9a12dd1c-d6a2-4e3d-a8b1-52abfe815daa" providerId="AD" clId="Web-{FEEC61D0-5D0F-D6BF-00D8-5E711543AE61}" dt="2020-10-13T14:40:08.911" v="180"/>
        <pc:sldMkLst>
          <pc:docMk/>
          <pc:sldMk cId="172676112" sldId="262"/>
        </pc:sldMkLst>
        <pc:spChg chg="add del mod">
          <ac:chgData name="Andrew Rider" userId="S::andrew.rider@umgc.edu::9a12dd1c-d6a2-4e3d-a8b1-52abfe815daa" providerId="AD" clId="Web-{FEEC61D0-5D0F-D6BF-00D8-5E711543AE61}" dt="2020-10-13T14:40:08.552" v="179"/>
          <ac:spMkLst>
            <pc:docMk/>
            <pc:sldMk cId="172676112" sldId="262"/>
            <ac:spMk id="5" creationId="{4B8984D4-432E-45F6-AD2A-84B41106822B}"/>
          </ac:spMkLst>
        </pc:spChg>
        <pc:spChg chg="add">
          <ac:chgData name="Andrew Rider" userId="S::andrew.rider@umgc.edu::9a12dd1c-d6a2-4e3d-a8b1-52abfe815daa" providerId="AD" clId="Web-{FEEC61D0-5D0F-D6BF-00D8-5E711543AE61}" dt="2020-10-13T14:40:08.911" v="180"/>
          <ac:spMkLst>
            <pc:docMk/>
            <pc:sldMk cId="172676112" sldId="262"/>
            <ac:spMk id="7" creationId="{5FAA5F95-9490-495B-A8AB-D1CC1962EF79}"/>
          </ac:spMkLst>
        </pc:spChg>
      </pc:sldChg>
      <pc:sldChg chg="addSp modSp">
        <pc:chgData name="Andrew Rider" userId="S::andrew.rider@umgc.edu::9a12dd1c-d6a2-4e3d-a8b1-52abfe815daa" providerId="AD" clId="Web-{FEEC61D0-5D0F-D6BF-00D8-5E711543AE61}" dt="2020-10-13T14:38:33.409" v="157" actId="1076"/>
        <pc:sldMkLst>
          <pc:docMk/>
          <pc:sldMk cId="4203410019" sldId="263"/>
        </pc:sldMkLst>
        <pc:spChg chg="add mod">
          <ac:chgData name="Andrew Rider" userId="S::andrew.rider@umgc.edu::9a12dd1c-d6a2-4e3d-a8b1-52abfe815daa" providerId="AD" clId="Web-{FEEC61D0-5D0F-D6BF-00D8-5E711543AE61}" dt="2020-10-13T14:38:33.409" v="157" actId="1076"/>
          <ac:spMkLst>
            <pc:docMk/>
            <pc:sldMk cId="4203410019" sldId="263"/>
            <ac:spMk id="5" creationId="{DDA2D64A-58B4-4320-9467-596FC24784B4}"/>
          </ac:spMkLst>
        </pc:spChg>
      </pc:sldChg>
      <pc:sldChg chg="addSp">
        <pc:chgData name="Andrew Rider" userId="S::andrew.rider@umgc.edu::9a12dd1c-d6a2-4e3d-a8b1-52abfe815daa" providerId="AD" clId="Web-{FEEC61D0-5D0F-D6BF-00D8-5E711543AE61}" dt="2020-10-13T14:38:34.831" v="158"/>
        <pc:sldMkLst>
          <pc:docMk/>
          <pc:sldMk cId="2407111856" sldId="265"/>
        </pc:sldMkLst>
        <pc:spChg chg="add">
          <ac:chgData name="Andrew Rider" userId="S::andrew.rider@umgc.edu::9a12dd1c-d6a2-4e3d-a8b1-52abfe815daa" providerId="AD" clId="Web-{FEEC61D0-5D0F-D6BF-00D8-5E711543AE61}" dt="2020-10-13T14:38:34.831" v="158"/>
          <ac:spMkLst>
            <pc:docMk/>
            <pc:sldMk cId="2407111856" sldId="265"/>
            <ac:spMk id="5" creationId="{FBF63B45-5697-443F-98D6-381A1FA8E212}"/>
          </ac:spMkLst>
        </pc:spChg>
      </pc:sldChg>
      <pc:sldChg chg="addSp">
        <pc:chgData name="Andrew Rider" userId="S::andrew.rider@umgc.edu::9a12dd1c-d6a2-4e3d-a8b1-52abfe815daa" providerId="AD" clId="Web-{FEEC61D0-5D0F-D6BF-00D8-5E711543AE61}" dt="2020-10-13T14:38:36.987" v="159"/>
        <pc:sldMkLst>
          <pc:docMk/>
          <pc:sldMk cId="229444160" sldId="266"/>
        </pc:sldMkLst>
        <pc:spChg chg="add">
          <ac:chgData name="Andrew Rider" userId="S::andrew.rider@umgc.edu::9a12dd1c-d6a2-4e3d-a8b1-52abfe815daa" providerId="AD" clId="Web-{FEEC61D0-5D0F-D6BF-00D8-5E711543AE61}" dt="2020-10-13T14:38:36.987" v="159"/>
          <ac:spMkLst>
            <pc:docMk/>
            <pc:sldMk cId="229444160" sldId="266"/>
            <ac:spMk id="5" creationId="{A213E699-8BF1-4994-9E87-A4A8442CECAD}"/>
          </ac:spMkLst>
        </pc:spChg>
      </pc:sldChg>
    </pc:docChg>
  </pc:docChgLst>
  <pc:docChgLst>
    <pc:chgData name="Andrew Rider" userId="S::andrew.rider@umgc.edu::9a12dd1c-d6a2-4e3d-a8b1-52abfe815daa" providerId="AD" clId="Web-{3195F1AA-90EB-49C3-9DA9-240236BC50A5}"/>
    <pc:docChg chg="addSld modSld addMainMaster delMainMaster">
      <pc:chgData name="Andrew Rider" userId="S::andrew.rider@umgc.edu::9a12dd1c-d6a2-4e3d-a8b1-52abfe815daa" providerId="AD" clId="Web-{3195F1AA-90EB-49C3-9DA9-240236BC50A5}" dt="2020-09-30T13:40:23.255" v="68"/>
      <pc:docMkLst>
        <pc:docMk/>
      </pc:docMkLst>
      <pc:sldChg chg="addSp delSp modSp mod setBg modClrScheme setClrOvrMap chgLayout">
        <pc:chgData name="Andrew Rider" userId="S::andrew.rider@umgc.edu::9a12dd1c-d6a2-4e3d-a8b1-52abfe815daa" providerId="AD" clId="Web-{3195F1AA-90EB-49C3-9DA9-240236BC50A5}" dt="2020-09-30T13:40:23.255" v="68"/>
        <pc:sldMkLst>
          <pc:docMk/>
          <pc:sldMk cId="109857222" sldId="256"/>
        </pc:sldMkLst>
        <pc:spChg chg="mod">
          <ac:chgData name="Andrew Rider" userId="S::andrew.rider@umgc.edu::9a12dd1c-d6a2-4e3d-a8b1-52abfe815daa" providerId="AD" clId="Web-{3195F1AA-90EB-49C3-9DA9-240236BC50A5}" dt="2020-09-30T13:40:23.255" v="68"/>
          <ac:spMkLst>
            <pc:docMk/>
            <pc:sldMk cId="109857222" sldId="256"/>
            <ac:spMk id="2" creationId="{00000000-0000-0000-0000-000000000000}"/>
          </ac:spMkLst>
        </pc:spChg>
        <pc:spChg chg="mod">
          <ac:chgData name="Andrew Rider" userId="S::andrew.rider@umgc.edu::9a12dd1c-d6a2-4e3d-a8b1-52abfe815daa" providerId="AD" clId="Web-{3195F1AA-90EB-49C3-9DA9-240236BC50A5}" dt="2020-09-30T13:39:43.488" v="61" actId="20577"/>
          <ac:spMkLst>
            <pc:docMk/>
            <pc:sldMk cId="109857222" sldId="256"/>
            <ac:spMk id="3" creationId="{00000000-0000-0000-0000-000000000000}"/>
          </ac:spMkLst>
        </pc:spChg>
        <pc:spChg chg="add del">
          <ac:chgData name="Andrew Rider" userId="S::andrew.rider@umgc.edu::9a12dd1c-d6a2-4e3d-a8b1-52abfe815daa" providerId="AD" clId="Web-{3195F1AA-90EB-49C3-9DA9-240236BC50A5}" dt="2020-09-30T13:38:05.455" v="23"/>
          <ac:spMkLst>
            <pc:docMk/>
            <pc:sldMk cId="109857222" sldId="256"/>
            <ac:spMk id="6" creationId="{0BC9EFE1-D8CB-4668-9980-DB108327A794}"/>
          </ac:spMkLst>
        </pc:spChg>
        <pc:spChg chg="add del">
          <ac:chgData name="Andrew Rider" userId="S::andrew.rider@umgc.edu::9a12dd1c-d6a2-4e3d-a8b1-52abfe815daa" providerId="AD" clId="Web-{3195F1AA-90EB-49C3-9DA9-240236BC50A5}" dt="2020-09-30T13:38:08.673" v="25"/>
          <ac:spMkLst>
            <pc:docMk/>
            <pc:sldMk cId="109857222" sldId="256"/>
            <ac:spMk id="7" creationId="{362D44EE-C852-4460-B8B5-C4F2BC20510C}"/>
          </ac:spMkLst>
        </pc:spChg>
        <pc:spChg chg="add del">
          <ac:chgData name="Andrew Rider" userId="S::andrew.rider@umgc.edu::9a12dd1c-d6a2-4e3d-a8b1-52abfe815daa" providerId="AD" clId="Web-{3195F1AA-90EB-49C3-9DA9-240236BC50A5}" dt="2020-09-30T13:38:08.673" v="25"/>
          <ac:spMkLst>
            <pc:docMk/>
            <pc:sldMk cId="109857222" sldId="256"/>
            <ac:spMk id="8" creationId="{658970D8-8D1D-4B5C-894B-E871CC86543D}"/>
          </ac:spMkLst>
        </pc:spChg>
        <pc:spChg chg="add del">
          <ac:chgData name="Andrew Rider" userId="S::andrew.rider@umgc.edu::9a12dd1c-d6a2-4e3d-a8b1-52abfe815daa" providerId="AD" clId="Web-{3195F1AA-90EB-49C3-9DA9-240236BC50A5}" dt="2020-09-30T13:38:03.017" v="21"/>
          <ac:spMkLst>
            <pc:docMk/>
            <pc:sldMk cId="109857222" sldId="256"/>
            <ac:spMk id="9" creationId="{1DB7C82F-AB7E-4F0C-B829-FA1B9C415180}"/>
          </ac:spMkLst>
        </pc:spChg>
        <pc:spChg chg="add del">
          <ac:chgData name="Andrew Rider" userId="S::andrew.rider@umgc.edu::9a12dd1c-d6a2-4e3d-a8b1-52abfe815daa" providerId="AD" clId="Web-{3195F1AA-90EB-49C3-9DA9-240236BC50A5}" dt="2020-09-30T13:38:08.673" v="25"/>
          <ac:spMkLst>
            <pc:docMk/>
            <pc:sldMk cId="109857222" sldId="256"/>
            <ac:spMk id="10" creationId="{F227E5B6-9132-43CA-B503-37A18562ADF2}"/>
          </ac:spMkLst>
        </pc:spChg>
        <pc:spChg chg="add del">
          <ac:chgData name="Andrew Rider" userId="S::andrew.rider@umgc.edu::9a12dd1c-d6a2-4e3d-a8b1-52abfe815daa" providerId="AD" clId="Web-{3195F1AA-90EB-49C3-9DA9-240236BC50A5}" dt="2020-09-30T13:39:32.410" v="50"/>
          <ac:spMkLst>
            <pc:docMk/>
            <pc:sldMk cId="109857222" sldId="256"/>
            <ac:spMk id="12" creationId="{E49CC64F-7275-4E33-961B-0C5CDC439875}"/>
          </ac:spMkLst>
        </pc:spChg>
        <pc:spChg chg="add del">
          <ac:chgData name="Andrew Rider" userId="S::andrew.rider@umgc.edu::9a12dd1c-d6a2-4e3d-a8b1-52abfe815daa" providerId="AD" clId="Web-{3195F1AA-90EB-49C3-9DA9-240236BC50A5}" dt="2020-09-30T13:38:05.455" v="23"/>
          <ac:spMkLst>
            <pc:docMk/>
            <pc:sldMk cId="109857222" sldId="256"/>
            <ac:spMk id="13" creationId="{77DA6D33-2D62-458C-BF5D-DBF612FD557E}"/>
          </ac:spMkLst>
        </pc:spChg>
        <pc:spChg chg="add del">
          <ac:chgData name="Andrew Rider" userId="S::andrew.rider@umgc.edu::9a12dd1c-d6a2-4e3d-a8b1-52abfe815daa" providerId="AD" clId="Web-{3195F1AA-90EB-49C3-9DA9-240236BC50A5}" dt="2020-09-30T13:39:29.160" v="47"/>
          <ac:spMkLst>
            <pc:docMk/>
            <pc:sldMk cId="109857222" sldId="256"/>
            <ac:spMk id="14" creationId="{B725BC23-E0DD-4037-B2B8-7B6FA64543FB}"/>
          </ac:spMkLst>
        </pc:spChg>
        <pc:spChg chg="add del">
          <ac:chgData name="Andrew Rider" userId="S::andrew.rider@umgc.edu::9a12dd1c-d6a2-4e3d-a8b1-52abfe815daa" providerId="AD" clId="Web-{3195F1AA-90EB-49C3-9DA9-240236BC50A5}" dt="2020-09-30T13:38:08.673" v="25"/>
          <ac:spMkLst>
            <pc:docMk/>
            <pc:sldMk cId="109857222" sldId="256"/>
            <ac:spMk id="15" creationId="{03C2051E-A88D-48E5-BACF-AAED17892722}"/>
          </ac:spMkLst>
        </pc:spChg>
        <pc:spChg chg="add del">
          <ac:chgData name="Andrew Rider" userId="S::andrew.rider@umgc.edu::9a12dd1c-d6a2-4e3d-a8b1-52abfe815daa" providerId="AD" clId="Web-{3195F1AA-90EB-49C3-9DA9-240236BC50A5}" dt="2020-09-30T13:39:29.160" v="47"/>
          <ac:spMkLst>
            <pc:docMk/>
            <pc:sldMk cId="109857222" sldId="256"/>
            <ac:spMk id="16" creationId="{199EE120-2D35-4A48-BAAE-238F986A13DC}"/>
          </ac:spMkLst>
        </pc:spChg>
        <pc:spChg chg="add del">
          <ac:chgData name="Andrew Rider" userId="S::andrew.rider@umgc.edu::9a12dd1c-d6a2-4e3d-a8b1-52abfe815daa" providerId="AD" clId="Web-{3195F1AA-90EB-49C3-9DA9-240236BC50A5}" dt="2020-09-30T13:38:08.673" v="25"/>
          <ac:spMkLst>
            <pc:docMk/>
            <pc:sldMk cId="109857222" sldId="256"/>
            <ac:spMk id="17" creationId="{7821A508-2985-4905-874A-527429BAABFA}"/>
          </ac:spMkLst>
        </pc:spChg>
        <pc:spChg chg="add del">
          <ac:chgData name="Andrew Rider" userId="S::andrew.rider@umgc.edu::9a12dd1c-d6a2-4e3d-a8b1-52abfe815daa" providerId="AD" clId="Web-{3195F1AA-90EB-49C3-9DA9-240236BC50A5}" dt="2020-09-30T13:39:29.160" v="47"/>
          <ac:spMkLst>
            <pc:docMk/>
            <pc:sldMk cId="109857222" sldId="256"/>
            <ac:spMk id="18" creationId="{552F9EAC-0C70-441C-AC78-65174C285730}"/>
          </ac:spMkLst>
        </pc:spChg>
        <pc:spChg chg="add del">
          <ac:chgData name="Andrew Rider" userId="S::andrew.rider@umgc.edu::9a12dd1c-d6a2-4e3d-a8b1-52abfe815daa" providerId="AD" clId="Web-{3195F1AA-90EB-49C3-9DA9-240236BC50A5}" dt="2020-09-30T13:38:08.673" v="25"/>
          <ac:spMkLst>
            <pc:docMk/>
            <pc:sldMk cId="109857222" sldId="256"/>
            <ac:spMk id="19" creationId="{D2929CB1-0E3C-4B2D-ADC5-0154FB33BA44}"/>
          </ac:spMkLst>
        </pc:spChg>
        <pc:spChg chg="add del">
          <ac:chgData name="Andrew Rider" userId="S::andrew.rider@umgc.edu::9a12dd1c-d6a2-4e3d-a8b1-52abfe815daa" providerId="AD" clId="Web-{3195F1AA-90EB-49C3-9DA9-240236BC50A5}" dt="2020-09-30T13:39:32.379" v="49"/>
          <ac:spMkLst>
            <pc:docMk/>
            <pc:sldMk cId="109857222" sldId="256"/>
            <ac:spMk id="20" creationId="{6482F060-A4AF-4E0B-B364-7C6BA4AE9C03}"/>
          </ac:spMkLst>
        </pc:spChg>
        <pc:spChg chg="add del">
          <ac:chgData name="Andrew Rider" userId="S::andrew.rider@umgc.edu::9a12dd1c-d6a2-4e3d-a8b1-52abfe815daa" providerId="AD" clId="Web-{3195F1AA-90EB-49C3-9DA9-240236BC50A5}" dt="2020-09-30T13:38:08.673" v="25"/>
          <ac:spMkLst>
            <pc:docMk/>
            <pc:sldMk cId="109857222" sldId="256"/>
            <ac:spMk id="21" creationId="{5F2F0C84-BE8C-4DC2-A6D3-30349A801D5C}"/>
          </ac:spMkLst>
        </pc:spChg>
        <pc:spChg chg="add del">
          <ac:chgData name="Andrew Rider" userId="S::andrew.rider@umgc.edu::9a12dd1c-d6a2-4e3d-a8b1-52abfe815daa" providerId="AD" clId="Web-{3195F1AA-90EB-49C3-9DA9-240236BC50A5}" dt="2020-09-30T13:39:29.160" v="47"/>
          <ac:spMkLst>
            <pc:docMk/>
            <pc:sldMk cId="109857222" sldId="256"/>
            <ac:spMk id="23" creationId="{0D48F6B8-EF56-4340-982E-F4D6F5DC2F57}"/>
          </ac:spMkLst>
        </pc:spChg>
        <pc:spChg chg="add del">
          <ac:chgData name="Andrew Rider" userId="S::andrew.rider@umgc.edu::9a12dd1c-d6a2-4e3d-a8b1-52abfe815daa" providerId="AD" clId="Web-{3195F1AA-90EB-49C3-9DA9-240236BC50A5}" dt="2020-09-30T13:40:23.255" v="68"/>
          <ac:spMkLst>
            <pc:docMk/>
            <pc:sldMk cId="109857222" sldId="256"/>
            <ac:spMk id="24" creationId="{E08D4B6A-8113-4DFB-B82E-B60CAC8E0A50}"/>
          </ac:spMkLst>
        </pc:spChg>
        <pc:spChg chg="add del">
          <ac:chgData name="Andrew Rider" userId="S::andrew.rider@umgc.edu::9a12dd1c-d6a2-4e3d-a8b1-52abfe815daa" providerId="AD" clId="Web-{3195F1AA-90EB-49C3-9DA9-240236BC50A5}" dt="2020-09-30T13:39:29.160" v="47"/>
          <ac:spMkLst>
            <pc:docMk/>
            <pc:sldMk cId="109857222" sldId="256"/>
            <ac:spMk id="25" creationId="{AC596C40-FEA6-4867-853D-CF37DE3B6BF3}"/>
          </ac:spMkLst>
        </pc:spChg>
        <pc:spChg chg="add del">
          <ac:chgData name="Andrew Rider" userId="S::andrew.rider@umgc.edu::9a12dd1c-d6a2-4e3d-a8b1-52abfe815daa" providerId="AD" clId="Web-{3195F1AA-90EB-49C3-9DA9-240236BC50A5}" dt="2020-09-30T13:40:23.255" v="68"/>
          <ac:spMkLst>
            <pc:docMk/>
            <pc:sldMk cId="109857222" sldId="256"/>
            <ac:spMk id="26" creationId="{9822E561-F97C-4CBB-A9A6-A6BF6317BC84}"/>
          </ac:spMkLst>
        </pc:spChg>
        <pc:spChg chg="add del">
          <ac:chgData name="Andrew Rider" userId="S::andrew.rider@umgc.edu::9a12dd1c-d6a2-4e3d-a8b1-52abfe815daa" providerId="AD" clId="Web-{3195F1AA-90EB-49C3-9DA9-240236BC50A5}" dt="2020-09-30T13:39:29.160" v="47"/>
          <ac:spMkLst>
            <pc:docMk/>
            <pc:sldMk cId="109857222" sldId="256"/>
            <ac:spMk id="27" creationId="{9DC7C5E2-274E-49A3-A8E0-46A5B8CAC3D4}"/>
          </ac:spMkLst>
        </pc:spChg>
        <pc:spChg chg="add del">
          <ac:chgData name="Andrew Rider" userId="S::andrew.rider@umgc.edu::9a12dd1c-d6a2-4e3d-a8b1-52abfe815daa" providerId="AD" clId="Web-{3195F1AA-90EB-49C3-9DA9-240236BC50A5}" dt="2020-09-30T13:40:23.255" v="68"/>
          <ac:spMkLst>
            <pc:docMk/>
            <pc:sldMk cId="109857222" sldId="256"/>
            <ac:spMk id="28" creationId="{B01B0E58-A5C8-4CDA-A2E0-35DF94E59857}"/>
          </ac:spMkLst>
        </pc:spChg>
        <pc:spChg chg="add del">
          <ac:chgData name="Andrew Rider" userId="S::andrew.rider@umgc.edu::9a12dd1c-d6a2-4e3d-a8b1-52abfe815daa" providerId="AD" clId="Web-{3195F1AA-90EB-49C3-9DA9-240236BC50A5}" dt="2020-09-30T13:39:29.160" v="47"/>
          <ac:spMkLst>
            <pc:docMk/>
            <pc:sldMk cId="109857222" sldId="256"/>
            <ac:spMk id="29" creationId="{D6CF8D2C-9E01-48EC-8DDF-8A1FF60AED22}"/>
          </ac:spMkLst>
        </pc:spChg>
        <pc:spChg chg="add">
          <ac:chgData name="Andrew Rider" userId="S::andrew.rider@umgc.edu::9a12dd1c-d6a2-4e3d-a8b1-52abfe815daa" providerId="AD" clId="Web-{3195F1AA-90EB-49C3-9DA9-240236BC50A5}" dt="2020-09-30T13:40:23.255" v="68"/>
          <ac:spMkLst>
            <pc:docMk/>
            <pc:sldMk cId="109857222" sldId="256"/>
            <ac:spMk id="33" creationId="{F7207B7B-5C57-458C-BE38-95D2CD7655BB}"/>
          </ac:spMkLst>
        </pc:spChg>
        <pc:spChg chg="add">
          <ac:chgData name="Andrew Rider" userId="S::andrew.rider@umgc.edu::9a12dd1c-d6a2-4e3d-a8b1-52abfe815daa" providerId="AD" clId="Web-{3195F1AA-90EB-49C3-9DA9-240236BC50A5}" dt="2020-09-30T13:40:23.255" v="68"/>
          <ac:spMkLst>
            <pc:docMk/>
            <pc:sldMk cId="109857222" sldId="256"/>
            <ac:spMk id="35" creationId="{9822E561-F97C-4CBB-A9A6-A6BF6317BC84}"/>
          </ac:spMkLst>
        </pc:spChg>
        <pc:spChg chg="add">
          <ac:chgData name="Andrew Rider" userId="S::andrew.rider@umgc.edu::9a12dd1c-d6a2-4e3d-a8b1-52abfe815daa" providerId="AD" clId="Web-{3195F1AA-90EB-49C3-9DA9-240236BC50A5}" dt="2020-09-30T13:40:23.255" v="68"/>
          <ac:spMkLst>
            <pc:docMk/>
            <pc:sldMk cId="109857222" sldId="256"/>
            <ac:spMk id="37" creationId="{B01B0E58-A5C8-4CDA-A2E0-35DF94E59857}"/>
          </ac:spMkLst>
        </pc:spChg>
        <pc:picChg chg="add mod ord">
          <ac:chgData name="Andrew Rider" userId="S::andrew.rider@umgc.edu::9a12dd1c-d6a2-4e3d-a8b1-52abfe815daa" providerId="AD" clId="Web-{3195F1AA-90EB-49C3-9DA9-240236BC50A5}" dt="2020-09-30T13:40:23.255" v="68"/>
          <ac:picMkLst>
            <pc:docMk/>
            <pc:sldMk cId="109857222" sldId="256"/>
            <ac:picMk id="4" creationId="{205EB9A4-42EF-49EB-96ED-CEC1196A5FF5}"/>
          </ac:picMkLst>
        </pc:picChg>
        <pc:picChg chg="add del">
          <ac:chgData name="Andrew Rider" userId="S::andrew.rider@umgc.edu::9a12dd1c-d6a2-4e3d-a8b1-52abfe815daa" providerId="AD" clId="Web-{3195F1AA-90EB-49C3-9DA9-240236BC50A5}" dt="2020-09-30T13:38:05.455" v="23"/>
          <ac:picMkLst>
            <pc:docMk/>
            <pc:sldMk cId="109857222" sldId="256"/>
            <ac:picMk id="11" creationId="{7CBAE1BD-B8E4-4029-8AA2-C77E4FED9864}"/>
          </ac:picMkLst>
        </pc:picChg>
        <pc:cxnChg chg="add del">
          <ac:chgData name="Andrew Rider" userId="S::andrew.rider@umgc.edu::9a12dd1c-d6a2-4e3d-a8b1-52abfe815daa" providerId="AD" clId="Web-{3195F1AA-90EB-49C3-9DA9-240236BC50A5}" dt="2020-09-30T13:39:32.379" v="49"/>
          <ac:cxnSpMkLst>
            <pc:docMk/>
            <pc:sldMk cId="109857222" sldId="256"/>
            <ac:cxnSpMk id="22" creationId="{B9EB6DAA-2F0C-43D5-A577-15D5D2C4E3F5}"/>
          </ac:cxnSpMkLst>
        </pc:cxnChg>
      </pc:sldChg>
      <pc:sldChg chg="new">
        <pc:chgData name="Andrew Rider" userId="S::andrew.rider@umgc.edu::9a12dd1c-d6a2-4e3d-a8b1-52abfe815daa" providerId="AD" clId="Web-{3195F1AA-90EB-49C3-9DA9-240236BC50A5}" dt="2020-09-30T13:40:07.083" v="67"/>
        <pc:sldMkLst>
          <pc:docMk/>
          <pc:sldMk cId="3964551370" sldId="257"/>
        </pc:sldMkLst>
      </pc:sldChg>
      <pc:sldMasterChg chg="add del addSldLayout delSldLayout">
        <pc:chgData name="Andrew Rider" userId="S::andrew.rider@umgc.edu::9a12dd1c-d6a2-4e3d-a8b1-52abfe815daa" providerId="AD" clId="Web-{3195F1AA-90EB-49C3-9DA9-240236BC50A5}" dt="2020-09-30T13:39:32.410" v="50"/>
        <pc:sldMasterMkLst>
          <pc:docMk/>
          <pc:sldMasterMk cId="2460954070" sldId="2147483660"/>
        </pc:sldMasterMkLst>
        <pc:sldLayoutChg chg="add del">
          <pc:chgData name="Andrew Rider" userId="S::andrew.rider@umgc.edu::9a12dd1c-d6a2-4e3d-a8b1-52abfe815daa" providerId="AD" clId="Web-{3195F1AA-90EB-49C3-9DA9-240236BC50A5}" dt="2020-09-30T13:39:32.410" v="50"/>
          <pc:sldLayoutMkLst>
            <pc:docMk/>
            <pc:sldMasterMk cId="2460954070" sldId="2147483660"/>
            <pc:sldLayoutMk cId="2385387890" sldId="2147483661"/>
          </pc:sldLayoutMkLst>
        </pc:sldLayoutChg>
        <pc:sldLayoutChg chg="add del">
          <pc:chgData name="Andrew Rider" userId="S::andrew.rider@umgc.edu::9a12dd1c-d6a2-4e3d-a8b1-52abfe815daa" providerId="AD" clId="Web-{3195F1AA-90EB-49C3-9DA9-240236BC50A5}" dt="2020-09-30T13:39:32.410" v="50"/>
          <pc:sldLayoutMkLst>
            <pc:docMk/>
            <pc:sldMasterMk cId="2460954070" sldId="2147483660"/>
            <pc:sldLayoutMk cId="949138452" sldId="2147483662"/>
          </pc:sldLayoutMkLst>
        </pc:sldLayoutChg>
        <pc:sldLayoutChg chg="add del">
          <pc:chgData name="Andrew Rider" userId="S::andrew.rider@umgc.edu::9a12dd1c-d6a2-4e3d-a8b1-52abfe815daa" providerId="AD" clId="Web-{3195F1AA-90EB-49C3-9DA9-240236BC50A5}" dt="2020-09-30T13:39:32.410" v="50"/>
          <pc:sldLayoutMkLst>
            <pc:docMk/>
            <pc:sldMasterMk cId="2460954070" sldId="2147483660"/>
            <pc:sldLayoutMk cId="2591524520" sldId="2147483663"/>
          </pc:sldLayoutMkLst>
        </pc:sldLayoutChg>
        <pc:sldLayoutChg chg="add del">
          <pc:chgData name="Andrew Rider" userId="S::andrew.rider@umgc.edu::9a12dd1c-d6a2-4e3d-a8b1-52abfe815daa" providerId="AD" clId="Web-{3195F1AA-90EB-49C3-9DA9-240236BC50A5}" dt="2020-09-30T13:39:32.410" v="50"/>
          <pc:sldLayoutMkLst>
            <pc:docMk/>
            <pc:sldMasterMk cId="2460954070" sldId="2147483660"/>
            <pc:sldLayoutMk cId="1203092039" sldId="2147483664"/>
          </pc:sldLayoutMkLst>
        </pc:sldLayoutChg>
        <pc:sldLayoutChg chg="add del">
          <pc:chgData name="Andrew Rider" userId="S::andrew.rider@umgc.edu::9a12dd1c-d6a2-4e3d-a8b1-52abfe815daa" providerId="AD" clId="Web-{3195F1AA-90EB-49C3-9DA9-240236BC50A5}" dt="2020-09-30T13:39:32.410" v="50"/>
          <pc:sldLayoutMkLst>
            <pc:docMk/>
            <pc:sldMasterMk cId="2460954070" sldId="2147483660"/>
            <pc:sldLayoutMk cId="3733172339" sldId="2147483665"/>
          </pc:sldLayoutMkLst>
        </pc:sldLayoutChg>
        <pc:sldLayoutChg chg="add del">
          <pc:chgData name="Andrew Rider" userId="S::andrew.rider@umgc.edu::9a12dd1c-d6a2-4e3d-a8b1-52abfe815daa" providerId="AD" clId="Web-{3195F1AA-90EB-49C3-9DA9-240236BC50A5}" dt="2020-09-30T13:39:32.410" v="50"/>
          <pc:sldLayoutMkLst>
            <pc:docMk/>
            <pc:sldMasterMk cId="2460954070" sldId="2147483660"/>
            <pc:sldLayoutMk cId="3210312558" sldId="2147483666"/>
          </pc:sldLayoutMkLst>
        </pc:sldLayoutChg>
        <pc:sldLayoutChg chg="add del">
          <pc:chgData name="Andrew Rider" userId="S::andrew.rider@umgc.edu::9a12dd1c-d6a2-4e3d-a8b1-52abfe815daa" providerId="AD" clId="Web-{3195F1AA-90EB-49C3-9DA9-240236BC50A5}" dt="2020-09-30T13:39:32.410" v="50"/>
          <pc:sldLayoutMkLst>
            <pc:docMk/>
            <pc:sldMasterMk cId="2460954070" sldId="2147483660"/>
            <pc:sldLayoutMk cId="3146388984" sldId="2147483667"/>
          </pc:sldLayoutMkLst>
        </pc:sldLayoutChg>
        <pc:sldLayoutChg chg="add del">
          <pc:chgData name="Andrew Rider" userId="S::andrew.rider@umgc.edu::9a12dd1c-d6a2-4e3d-a8b1-52abfe815daa" providerId="AD" clId="Web-{3195F1AA-90EB-49C3-9DA9-240236BC50A5}" dt="2020-09-30T13:39:32.410" v="50"/>
          <pc:sldLayoutMkLst>
            <pc:docMk/>
            <pc:sldMasterMk cId="2460954070" sldId="2147483660"/>
            <pc:sldLayoutMk cId="3171841454" sldId="2147483668"/>
          </pc:sldLayoutMkLst>
        </pc:sldLayoutChg>
        <pc:sldLayoutChg chg="add del">
          <pc:chgData name="Andrew Rider" userId="S::andrew.rider@umgc.edu::9a12dd1c-d6a2-4e3d-a8b1-52abfe815daa" providerId="AD" clId="Web-{3195F1AA-90EB-49C3-9DA9-240236BC50A5}" dt="2020-09-30T13:39:32.410" v="50"/>
          <pc:sldLayoutMkLst>
            <pc:docMk/>
            <pc:sldMasterMk cId="2460954070" sldId="2147483660"/>
            <pc:sldLayoutMk cId="1718958274" sldId="2147483669"/>
          </pc:sldLayoutMkLst>
        </pc:sldLayoutChg>
        <pc:sldLayoutChg chg="add del">
          <pc:chgData name="Andrew Rider" userId="S::andrew.rider@umgc.edu::9a12dd1c-d6a2-4e3d-a8b1-52abfe815daa" providerId="AD" clId="Web-{3195F1AA-90EB-49C3-9DA9-240236BC50A5}" dt="2020-09-30T13:39:32.410" v="50"/>
          <pc:sldLayoutMkLst>
            <pc:docMk/>
            <pc:sldMasterMk cId="2460954070" sldId="2147483660"/>
            <pc:sldLayoutMk cId="2202905451" sldId="2147483670"/>
          </pc:sldLayoutMkLst>
        </pc:sldLayoutChg>
        <pc:sldLayoutChg chg="add del">
          <pc:chgData name="Andrew Rider" userId="S::andrew.rider@umgc.edu::9a12dd1c-d6a2-4e3d-a8b1-52abfe815daa" providerId="AD" clId="Web-{3195F1AA-90EB-49C3-9DA9-240236BC50A5}" dt="2020-09-30T13:39:32.410" v="50"/>
          <pc:sldLayoutMkLst>
            <pc:docMk/>
            <pc:sldMasterMk cId="2460954070" sldId="2147483660"/>
            <pc:sldLayoutMk cId="3479445657" sldId="2147483671"/>
          </pc:sldLayoutMkLst>
        </pc:sldLayoutChg>
      </pc:sldMasterChg>
      <pc:sldMasterChg chg="add del addSldLayout delSldLayout">
        <pc:chgData name="Andrew Rider" userId="S::andrew.rider@umgc.edu::9a12dd1c-d6a2-4e3d-a8b1-52abfe815daa" providerId="AD" clId="Web-{3195F1AA-90EB-49C3-9DA9-240236BC50A5}" dt="2020-09-30T13:39:32.379" v="49"/>
        <pc:sldMasterMkLst>
          <pc:docMk/>
          <pc:sldMasterMk cId="2461351782" sldId="2147483711"/>
        </pc:sldMasterMkLst>
        <pc:sldLayoutChg chg="add del">
          <pc:chgData name="Andrew Rider" userId="S::andrew.rider@umgc.edu::9a12dd1c-d6a2-4e3d-a8b1-52abfe815daa" providerId="AD" clId="Web-{3195F1AA-90EB-49C3-9DA9-240236BC50A5}" dt="2020-09-30T13:39:32.379" v="49"/>
          <pc:sldLayoutMkLst>
            <pc:docMk/>
            <pc:sldMasterMk cId="2461351782" sldId="2147483711"/>
            <pc:sldLayoutMk cId="1207319747" sldId="2147483700"/>
          </pc:sldLayoutMkLst>
        </pc:sldLayoutChg>
        <pc:sldLayoutChg chg="add del">
          <pc:chgData name="Andrew Rider" userId="S::andrew.rider@umgc.edu::9a12dd1c-d6a2-4e3d-a8b1-52abfe815daa" providerId="AD" clId="Web-{3195F1AA-90EB-49C3-9DA9-240236BC50A5}" dt="2020-09-30T13:39:32.379" v="49"/>
          <pc:sldLayoutMkLst>
            <pc:docMk/>
            <pc:sldMasterMk cId="2461351782" sldId="2147483711"/>
            <pc:sldLayoutMk cId="2986837613" sldId="2147483701"/>
          </pc:sldLayoutMkLst>
        </pc:sldLayoutChg>
        <pc:sldLayoutChg chg="add del">
          <pc:chgData name="Andrew Rider" userId="S::andrew.rider@umgc.edu::9a12dd1c-d6a2-4e3d-a8b1-52abfe815daa" providerId="AD" clId="Web-{3195F1AA-90EB-49C3-9DA9-240236BC50A5}" dt="2020-09-30T13:39:32.379" v="49"/>
          <pc:sldLayoutMkLst>
            <pc:docMk/>
            <pc:sldMasterMk cId="2461351782" sldId="2147483711"/>
            <pc:sldLayoutMk cId="24351505" sldId="2147483702"/>
          </pc:sldLayoutMkLst>
        </pc:sldLayoutChg>
        <pc:sldLayoutChg chg="add del">
          <pc:chgData name="Andrew Rider" userId="S::andrew.rider@umgc.edu::9a12dd1c-d6a2-4e3d-a8b1-52abfe815daa" providerId="AD" clId="Web-{3195F1AA-90EB-49C3-9DA9-240236BC50A5}" dt="2020-09-30T13:39:32.379" v="49"/>
          <pc:sldLayoutMkLst>
            <pc:docMk/>
            <pc:sldMasterMk cId="2461351782" sldId="2147483711"/>
            <pc:sldLayoutMk cId="2838213186" sldId="2147483703"/>
          </pc:sldLayoutMkLst>
        </pc:sldLayoutChg>
        <pc:sldLayoutChg chg="add del">
          <pc:chgData name="Andrew Rider" userId="S::andrew.rider@umgc.edu::9a12dd1c-d6a2-4e3d-a8b1-52abfe815daa" providerId="AD" clId="Web-{3195F1AA-90EB-49C3-9DA9-240236BC50A5}" dt="2020-09-30T13:39:32.379" v="49"/>
          <pc:sldLayoutMkLst>
            <pc:docMk/>
            <pc:sldMasterMk cId="2461351782" sldId="2147483711"/>
            <pc:sldLayoutMk cId="2002338688" sldId="2147483704"/>
          </pc:sldLayoutMkLst>
        </pc:sldLayoutChg>
        <pc:sldLayoutChg chg="add del">
          <pc:chgData name="Andrew Rider" userId="S::andrew.rider@umgc.edu::9a12dd1c-d6a2-4e3d-a8b1-52abfe815daa" providerId="AD" clId="Web-{3195F1AA-90EB-49C3-9DA9-240236BC50A5}" dt="2020-09-30T13:39:32.379" v="49"/>
          <pc:sldLayoutMkLst>
            <pc:docMk/>
            <pc:sldMasterMk cId="2461351782" sldId="2147483711"/>
            <pc:sldLayoutMk cId="1579734914" sldId="2147483705"/>
          </pc:sldLayoutMkLst>
        </pc:sldLayoutChg>
        <pc:sldLayoutChg chg="add del">
          <pc:chgData name="Andrew Rider" userId="S::andrew.rider@umgc.edu::9a12dd1c-d6a2-4e3d-a8b1-52abfe815daa" providerId="AD" clId="Web-{3195F1AA-90EB-49C3-9DA9-240236BC50A5}" dt="2020-09-30T13:39:32.379" v="49"/>
          <pc:sldLayoutMkLst>
            <pc:docMk/>
            <pc:sldMasterMk cId="2461351782" sldId="2147483711"/>
            <pc:sldLayoutMk cId="4006408205" sldId="2147483706"/>
          </pc:sldLayoutMkLst>
        </pc:sldLayoutChg>
        <pc:sldLayoutChg chg="add del">
          <pc:chgData name="Andrew Rider" userId="S::andrew.rider@umgc.edu::9a12dd1c-d6a2-4e3d-a8b1-52abfe815daa" providerId="AD" clId="Web-{3195F1AA-90EB-49C3-9DA9-240236BC50A5}" dt="2020-09-30T13:39:32.379" v="49"/>
          <pc:sldLayoutMkLst>
            <pc:docMk/>
            <pc:sldMasterMk cId="2461351782" sldId="2147483711"/>
            <pc:sldLayoutMk cId="2385381963" sldId="2147483707"/>
          </pc:sldLayoutMkLst>
        </pc:sldLayoutChg>
        <pc:sldLayoutChg chg="add del">
          <pc:chgData name="Andrew Rider" userId="S::andrew.rider@umgc.edu::9a12dd1c-d6a2-4e3d-a8b1-52abfe815daa" providerId="AD" clId="Web-{3195F1AA-90EB-49C3-9DA9-240236BC50A5}" dt="2020-09-30T13:39:32.379" v="49"/>
          <pc:sldLayoutMkLst>
            <pc:docMk/>
            <pc:sldMasterMk cId="2461351782" sldId="2147483711"/>
            <pc:sldLayoutMk cId="1890167214" sldId="2147483708"/>
          </pc:sldLayoutMkLst>
        </pc:sldLayoutChg>
        <pc:sldLayoutChg chg="add del">
          <pc:chgData name="Andrew Rider" userId="S::andrew.rider@umgc.edu::9a12dd1c-d6a2-4e3d-a8b1-52abfe815daa" providerId="AD" clId="Web-{3195F1AA-90EB-49C3-9DA9-240236BC50A5}" dt="2020-09-30T13:39:32.379" v="49"/>
          <pc:sldLayoutMkLst>
            <pc:docMk/>
            <pc:sldMasterMk cId="2461351782" sldId="2147483711"/>
            <pc:sldLayoutMk cId="4197099633" sldId="2147483709"/>
          </pc:sldLayoutMkLst>
        </pc:sldLayoutChg>
        <pc:sldLayoutChg chg="add del">
          <pc:chgData name="Andrew Rider" userId="S::andrew.rider@umgc.edu::9a12dd1c-d6a2-4e3d-a8b1-52abfe815daa" providerId="AD" clId="Web-{3195F1AA-90EB-49C3-9DA9-240236BC50A5}" dt="2020-09-30T13:39:32.379" v="49"/>
          <pc:sldLayoutMkLst>
            <pc:docMk/>
            <pc:sldMasterMk cId="2461351782" sldId="2147483711"/>
            <pc:sldLayoutMk cId="2172546900" sldId="2147483710"/>
          </pc:sldLayoutMkLst>
        </pc:sldLayoutChg>
      </pc:sldMasterChg>
      <pc:sldMasterChg chg="add del addSldLayout delSldLayout">
        <pc:chgData name="Andrew Rider" userId="S::andrew.rider@umgc.edu::9a12dd1c-d6a2-4e3d-a8b1-52abfe815daa" providerId="AD" clId="Web-{3195F1AA-90EB-49C3-9DA9-240236BC50A5}" dt="2020-09-30T13:39:29.160" v="47"/>
        <pc:sldMasterMkLst>
          <pc:docMk/>
          <pc:sldMasterMk cId="3449315633" sldId="2147483724"/>
        </pc:sldMasterMkLst>
        <pc:sldLayoutChg chg="add del">
          <pc:chgData name="Andrew Rider" userId="S::andrew.rider@umgc.edu::9a12dd1c-d6a2-4e3d-a8b1-52abfe815daa" providerId="AD" clId="Web-{3195F1AA-90EB-49C3-9DA9-240236BC50A5}" dt="2020-09-30T13:39:29.160" v="47"/>
          <pc:sldLayoutMkLst>
            <pc:docMk/>
            <pc:sldMasterMk cId="3449315633" sldId="2147483724"/>
            <pc:sldLayoutMk cId="811252761" sldId="2147483713"/>
          </pc:sldLayoutMkLst>
        </pc:sldLayoutChg>
        <pc:sldLayoutChg chg="add del">
          <pc:chgData name="Andrew Rider" userId="S::andrew.rider@umgc.edu::9a12dd1c-d6a2-4e3d-a8b1-52abfe815daa" providerId="AD" clId="Web-{3195F1AA-90EB-49C3-9DA9-240236BC50A5}" dt="2020-09-30T13:39:29.160" v="47"/>
          <pc:sldLayoutMkLst>
            <pc:docMk/>
            <pc:sldMasterMk cId="3449315633" sldId="2147483724"/>
            <pc:sldLayoutMk cId="735887439" sldId="2147483714"/>
          </pc:sldLayoutMkLst>
        </pc:sldLayoutChg>
        <pc:sldLayoutChg chg="add del">
          <pc:chgData name="Andrew Rider" userId="S::andrew.rider@umgc.edu::9a12dd1c-d6a2-4e3d-a8b1-52abfe815daa" providerId="AD" clId="Web-{3195F1AA-90EB-49C3-9DA9-240236BC50A5}" dt="2020-09-30T13:39:29.160" v="47"/>
          <pc:sldLayoutMkLst>
            <pc:docMk/>
            <pc:sldMasterMk cId="3449315633" sldId="2147483724"/>
            <pc:sldLayoutMk cId="1063795017" sldId="2147483715"/>
          </pc:sldLayoutMkLst>
        </pc:sldLayoutChg>
        <pc:sldLayoutChg chg="add del">
          <pc:chgData name="Andrew Rider" userId="S::andrew.rider@umgc.edu::9a12dd1c-d6a2-4e3d-a8b1-52abfe815daa" providerId="AD" clId="Web-{3195F1AA-90EB-49C3-9DA9-240236BC50A5}" dt="2020-09-30T13:39:29.160" v="47"/>
          <pc:sldLayoutMkLst>
            <pc:docMk/>
            <pc:sldMasterMk cId="3449315633" sldId="2147483724"/>
            <pc:sldLayoutMk cId="2155446788" sldId="2147483716"/>
          </pc:sldLayoutMkLst>
        </pc:sldLayoutChg>
        <pc:sldLayoutChg chg="add del">
          <pc:chgData name="Andrew Rider" userId="S::andrew.rider@umgc.edu::9a12dd1c-d6a2-4e3d-a8b1-52abfe815daa" providerId="AD" clId="Web-{3195F1AA-90EB-49C3-9DA9-240236BC50A5}" dt="2020-09-30T13:39:29.160" v="47"/>
          <pc:sldLayoutMkLst>
            <pc:docMk/>
            <pc:sldMasterMk cId="3449315633" sldId="2147483724"/>
            <pc:sldLayoutMk cId="344567862" sldId="2147483717"/>
          </pc:sldLayoutMkLst>
        </pc:sldLayoutChg>
        <pc:sldLayoutChg chg="add del">
          <pc:chgData name="Andrew Rider" userId="S::andrew.rider@umgc.edu::9a12dd1c-d6a2-4e3d-a8b1-52abfe815daa" providerId="AD" clId="Web-{3195F1AA-90EB-49C3-9DA9-240236BC50A5}" dt="2020-09-30T13:39:29.160" v="47"/>
          <pc:sldLayoutMkLst>
            <pc:docMk/>
            <pc:sldMasterMk cId="3449315633" sldId="2147483724"/>
            <pc:sldLayoutMk cId="2757640480" sldId="2147483718"/>
          </pc:sldLayoutMkLst>
        </pc:sldLayoutChg>
        <pc:sldLayoutChg chg="add del">
          <pc:chgData name="Andrew Rider" userId="S::andrew.rider@umgc.edu::9a12dd1c-d6a2-4e3d-a8b1-52abfe815daa" providerId="AD" clId="Web-{3195F1AA-90EB-49C3-9DA9-240236BC50A5}" dt="2020-09-30T13:39:29.160" v="47"/>
          <pc:sldLayoutMkLst>
            <pc:docMk/>
            <pc:sldMasterMk cId="3449315633" sldId="2147483724"/>
            <pc:sldLayoutMk cId="3708845551" sldId="2147483719"/>
          </pc:sldLayoutMkLst>
        </pc:sldLayoutChg>
        <pc:sldLayoutChg chg="add del">
          <pc:chgData name="Andrew Rider" userId="S::andrew.rider@umgc.edu::9a12dd1c-d6a2-4e3d-a8b1-52abfe815daa" providerId="AD" clId="Web-{3195F1AA-90EB-49C3-9DA9-240236BC50A5}" dt="2020-09-30T13:39:29.160" v="47"/>
          <pc:sldLayoutMkLst>
            <pc:docMk/>
            <pc:sldMasterMk cId="3449315633" sldId="2147483724"/>
            <pc:sldLayoutMk cId="3154658771" sldId="2147483720"/>
          </pc:sldLayoutMkLst>
        </pc:sldLayoutChg>
        <pc:sldLayoutChg chg="add del">
          <pc:chgData name="Andrew Rider" userId="S::andrew.rider@umgc.edu::9a12dd1c-d6a2-4e3d-a8b1-52abfe815daa" providerId="AD" clId="Web-{3195F1AA-90EB-49C3-9DA9-240236BC50A5}" dt="2020-09-30T13:39:29.160" v="47"/>
          <pc:sldLayoutMkLst>
            <pc:docMk/>
            <pc:sldMasterMk cId="3449315633" sldId="2147483724"/>
            <pc:sldLayoutMk cId="796987714" sldId="2147483721"/>
          </pc:sldLayoutMkLst>
        </pc:sldLayoutChg>
        <pc:sldLayoutChg chg="add del">
          <pc:chgData name="Andrew Rider" userId="S::andrew.rider@umgc.edu::9a12dd1c-d6a2-4e3d-a8b1-52abfe815daa" providerId="AD" clId="Web-{3195F1AA-90EB-49C3-9DA9-240236BC50A5}" dt="2020-09-30T13:39:29.160" v="47"/>
          <pc:sldLayoutMkLst>
            <pc:docMk/>
            <pc:sldMasterMk cId="3449315633" sldId="2147483724"/>
            <pc:sldLayoutMk cId="1009370028" sldId="2147483722"/>
          </pc:sldLayoutMkLst>
        </pc:sldLayoutChg>
        <pc:sldLayoutChg chg="add del">
          <pc:chgData name="Andrew Rider" userId="S::andrew.rider@umgc.edu::9a12dd1c-d6a2-4e3d-a8b1-52abfe815daa" providerId="AD" clId="Web-{3195F1AA-90EB-49C3-9DA9-240236BC50A5}" dt="2020-09-30T13:39:29.160" v="47"/>
          <pc:sldLayoutMkLst>
            <pc:docMk/>
            <pc:sldMasterMk cId="3449315633" sldId="2147483724"/>
            <pc:sldLayoutMk cId="583521631" sldId="2147483723"/>
          </pc:sldLayoutMkLst>
        </pc:sldLayoutChg>
      </pc:sldMasterChg>
      <pc:sldMasterChg chg="add addSldLayout">
        <pc:chgData name="Andrew Rider" userId="S::andrew.rider@umgc.edu::9a12dd1c-d6a2-4e3d-a8b1-52abfe815daa" providerId="AD" clId="Web-{3195F1AA-90EB-49C3-9DA9-240236BC50A5}" dt="2020-09-30T13:39:32.410" v="50"/>
        <pc:sldMasterMkLst>
          <pc:docMk/>
          <pc:sldMasterMk cId="2894919700" sldId="2147483737"/>
        </pc:sldMasterMkLst>
        <pc:sldLayoutChg chg="add">
          <pc:chgData name="Andrew Rider" userId="S::andrew.rider@umgc.edu::9a12dd1c-d6a2-4e3d-a8b1-52abfe815daa" providerId="AD" clId="Web-{3195F1AA-90EB-49C3-9DA9-240236BC50A5}" dt="2020-09-30T13:39:32.410" v="50"/>
          <pc:sldLayoutMkLst>
            <pc:docMk/>
            <pc:sldMasterMk cId="2894919700" sldId="2147483737"/>
            <pc:sldLayoutMk cId="692862303" sldId="2147483726"/>
          </pc:sldLayoutMkLst>
        </pc:sldLayoutChg>
        <pc:sldLayoutChg chg="add">
          <pc:chgData name="Andrew Rider" userId="S::andrew.rider@umgc.edu::9a12dd1c-d6a2-4e3d-a8b1-52abfe815daa" providerId="AD" clId="Web-{3195F1AA-90EB-49C3-9DA9-240236BC50A5}" dt="2020-09-30T13:39:32.410" v="50"/>
          <pc:sldLayoutMkLst>
            <pc:docMk/>
            <pc:sldMasterMk cId="2894919700" sldId="2147483737"/>
            <pc:sldLayoutMk cId="2056075603" sldId="2147483727"/>
          </pc:sldLayoutMkLst>
        </pc:sldLayoutChg>
        <pc:sldLayoutChg chg="add">
          <pc:chgData name="Andrew Rider" userId="S::andrew.rider@umgc.edu::9a12dd1c-d6a2-4e3d-a8b1-52abfe815daa" providerId="AD" clId="Web-{3195F1AA-90EB-49C3-9DA9-240236BC50A5}" dt="2020-09-30T13:39:32.410" v="50"/>
          <pc:sldLayoutMkLst>
            <pc:docMk/>
            <pc:sldMasterMk cId="2894919700" sldId="2147483737"/>
            <pc:sldLayoutMk cId="1281267998" sldId="2147483728"/>
          </pc:sldLayoutMkLst>
        </pc:sldLayoutChg>
        <pc:sldLayoutChg chg="add">
          <pc:chgData name="Andrew Rider" userId="S::andrew.rider@umgc.edu::9a12dd1c-d6a2-4e3d-a8b1-52abfe815daa" providerId="AD" clId="Web-{3195F1AA-90EB-49C3-9DA9-240236BC50A5}" dt="2020-09-30T13:39:32.410" v="50"/>
          <pc:sldLayoutMkLst>
            <pc:docMk/>
            <pc:sldMasterMk cId="2894919700" sldId="2147483737"/>
            <pc:sldLayoutMk cId="3692626859" sldId="2147483729"/>
          </pc:sldLayoutMkLst>
        </pc:sldLayoutChg>
        <pc:sldLayoutChg chg="add">
          <pc:chgData name="Andrew Rider" userId="S::andrew.rider@umgc.edu::9a12dd1c-d6a2-4e3d-a8b1-52abfe815daa" providerId="AD" clId="Web-{3195F1AA-90EB-49C3-9DA9-240236BC50A5}" dt="2020-09-30T13:39:32.410" v="50"/>
          <pc:sldLayoutMkLst>
            <pc:docMk/>
            <pc:sldMasterMk cId="2894919700" sldId="2147483737"/>
            <pc:sldLayoutMk cId="206424367" sldId="2147483730"/>
          </pc:sldLayoutMkLst>
        </pc:sldLayoutChg>
        <pc:sldLayoutChg chg="add">
          <pc:chgData name="Andrew Rider" userId="S::andrew.rider@umgc.edu::9a12dd1c-d6a2-4e3d-a8b1-52abfe815daa" providerId="AD" clId="Web-{3195F1AA-90EB-49C3-9DA9-240236BC50A5}" dt="2020-09-30T13:39:32.410" v="50"/>
          <pc:sldLayoutMkLst>
            <pc:docMk/>
            <pc:sldMasterMk cId="2894919700" sldId="2147483737"/>
            <pc:sldLayoutMk cId="330784593" sldId="2147483731"/>
          </pc:sldLayoutMkLst>
        </pc:sldLayoutChg>
        <pc:sldLayoutChg chg="add">
          <pc:chgData name="Andrew Rider" userId="S::andrew.rider@umgc.edu::9a12dd1c-d6a2-4e3d-a8b1-52abfe815daa" providerId="AD" clId="Web-{3195F1AA-90EB-49C3-9DA9-240236BC50A5}" dt="2020-09-30T13:39:32.410" v="50"/>
          <pc:sldLayoutMkLst>
            <pc:docMk/>
            <pc:sldMasterMk cId="2894919700" sldId="2147483737"/>
            <pc:sldLayoutMk cId="44495459" sldId="2147483732"/>
          </pc:sldLayoutMkLst>
        </pc:sldLayoutChg>
        <pc:sldLayoutChg chg="add">
          <pc:chgData name="Andrew Rider" userId="S::andrew.rider@umgc.edu::9a12dd1c-d6a2-4e3d-a8b1-52abfe815daa" providerId="AD" clId="Web-{3195F1AA-90EB-49C3-9DA9-240236BC50A5}" dt="2020-09-30T13:39:32.410" v="50"/>
          <pc:sldLayoutMkLst>
            <pc:docMk/>
            <pc:sldMasterMk cId="2894919700" sldId="2147483737"/>
            <pc:sldLayoutMk cId="250841937" sldId="2147483733"/>
          </pc:sldLayoutMkLst>
        </pc:sldLayoutChg>
        <pc:sldLayoutChg chg="add">
          <pc:chgData name="Andrew Rider" userId="S::andrew.rider@umgc.edu::9a12dd1c-d6a2-4e3d-a8b1-52abfe815daa" providerId="AD" clId="Web-{3195F1AA-90EB-49C3-9DA9-240236BC50A5}" dt="2020-09-30T13:39:32.410" v="50"/>
          <pc:sldLayoutMkLst>
            <pc:docMk/>
            <pc:sldMasterMk cId="2894919700" sldId="2147483737"/>
            <pc:sldLayoutMk cId="1689544957" sldId="2147483734"/>
          </pc:sldLayoutMkLst>
        </pc:sldLayoutChg>
        <pc:sldLayoutChg chg="add">
          <pc:chgData name="Andrew Rider" userId="S::andrew.rider@umgc.edu::9a12dd1c-d6a2-4e3d-a8b1-52abfe815daa" providerId="AD" clId="Web-{3195F1AA-90EB-49C3-9DA9-240236BC50A5}" dt="2020-09-30T13:39:32.410" v="50"/>
          <pc:sldLayoutMkLst>
            <pc:docMk/>
            <pc:sldMasterMk cId="2894919700" sldId="2147483737"/>
            <pc:sldLayoutMk cId="3368743247" sldId="2147483735"/>
          </pc:sldLayoutMkLst>
        </pc:sldLayoutChg>
        <pc:sldLayoutChg chg="add">
          <pc:chgData name="Andrew Rider" userId="S::andrew.rider@umgc.edu::9a12dd1c-d6a2-4e3d-a8b1-52abfe815daa" providerId="AD" clId="Web-{3195F1AA-90EB-49C3-9DA9-240236BC50A5}" dt="2020-09-30T13:39:32.410" v="50"/>
          <pc:sldLayoutMkLst>
            <pc:docMk/>
            <pc:sldMasterMk cId="2894919700" sldId="2147483737"/>
            <pc:sldLayoutMk cId="2382922872" sldId="2147483736"/>
          </pc:sldLayoutMkLst>
        </pc:sldLayoutChg>
      </pc:sldMasterChg>
    </pc:docChg>
  </pc:docChgLst>
  <pc:docChgLst>
    <pc:chgData name="Andrew Rider" userId="S::andrew.rider@umgc.edu::9a12dd1c-d6a2-4e3d-a8b1-52abfe815daa" providerId="AD" clId="Web-{3437804F-A3BA-9805-8FE1-72B597930BEA}"/>
    <pc:docChg chg="modSld">
      <pc:chgData name="Andrew Rider" userId="S::andrew.rider@umgc.edu::9a12dd1c-d6a2-4e3d-a8b1-52abfe815daa" providerId="AD" clId="Web-{3437804F-A3BA-9805-8FE1-72B597930BEA}" dt="2020-10-01T17:38:07.165" v="17" actId="20577"/>
      <pc:docMkLst>
        <pc:docMk/>
      </pc:docMkLst>
      <pc:sldChg chg="modSp">
        <pc:chgData name="Andrew Rider" userId="S::andrew.rider@umgc.edu::9a12dd1c-d6a2-4e3d-a8b1-52abfe815daa" providerId="AD" clId="Web-{3437804F-A3BA-9805-8FE1-72B597930BEA}" dt="2020-10-01T17:38:07.149" v="16" actId="20577"/>
        <pc:sldMkLst>
          <pc:docMk/>
          <pc:sldMk cId="3964551370" sldId="257"/>
        </pc:sldMkLst>
        <pc:spChg chg="mod">
          <ac:chgData name="Andrew Rider" userId="S::andrew.rider@umgc.edu::9a12dd1c-d6a2-4e3d-a8b1-52abfe815daa" providerId="AD" clId="Web-{3437804F-A3BA-9805-8FE1-72B597930BEA}" dt="2020-10-01T17:38:07.149" v="16" actId="20577"/>
          <ac:spMkLst>
            <pc:docMk/>
            <pc:sldMk cId="3964551370" sldId="257"/>
            <ac:spMk id="3" creationId="{BD16458F-5FC5-47E2-8FFC-3478D4F7B04D}"/>
          </ac:spMkLst>
        </pc:spChg>
      </pc:sldChg>
    </pc:docChg>
  </pc:docChgLst>
  <pc:docChgLst>
    <pc:chgData name="James Brocker" userId="S::james.brocker@umgc.edu::0e89e2b5-1768-4289-bf71-bb44f6815a86" providerId="AD" clId="Web-{EA09236E-DAAC-9EA5-267F-22CB9174DF4F}"/>
    <pc:docChg chg="modSld">
      <pc:chgData name="James Brocker" userId="S::james.brocker@umgc.edu::0e89e2b5-1768-4289-bf71-bb44f6815a86" providerId="AD" clId="Web-{EA09236E-DAAC-9EA5-267F-22CB9174DF4F}" dt="2020-10-23T19:38:29.929" v="158" actId="20577"/>
      <pc:docMkLst>
        <pc:docMk/>
      </pc:docMkLst>
      <pc:sldChg chg="modNotes">
        <pc:chgData name="James Brocker" userId="S::james.brocker@umgc.edu::0e89e2b5-1768-4289-bf71-bb44f6815a86" providerId="AD" clId="Web-{EA09236E-DAAC-9EA5-267F-22CB9174DF4F}" dt="2020-10-23T19:32:42.807" v="135"/>
        <pc:sldMkLst>
          <pc:docMk/>
          <pc:sldMk cId="3964551370" sldId="257"/>
        </pc:sldMkLst>
      </pc:sldChg>
      <pc:sldChg chg="modNotes">
        <pc:chgData name="James Brocker" userId="S::james.brocker@umgc.edu::0e89e2b5-1768-4289-bf71-bb44f6815a86" providerId="AD" clId="Web-{EA09236E-DAAC-9EA5-267F-22CB9174DF4F}" dt="2020-10-23T19:24:03.117" v="14"/>
        <pc:sldMkLst>
          <pc:docMk/>
          <pc:sldMk cId="3248054879" sldId="258"/>
        </pc:sldMkLst>
      </pc:sldChg>
      <pc:sldChg chg="modSp modNotes">
        <pc:chgData name="James Brocker" userId="S::james.brocker@umgc.edu::0e89e2b5-1768-4289-bf71-bb44f6815a86" providerId="AD" clId="Web-{EA09236E-DAAC-9EA5-267F-22CB9174DF4F}" dt="2020-10-23T19:38:29.929" v="157" actId="20577"/>
        <pc:sldMkLst>
          <pc:docMk/>
          <pc:sldMk cId="256177946" sldId="259"/>
        </pc:sldMkLst>
        <pc:spChg chg="mod">
          <ac:chgData name="James Brocker" userId="S::james.brocker@umgc.edu::0e89e2b5-1768-4289-bf71-bb44f6815a86" providerId="AD" clId="Web-{EA09236E-DAAC-9EA5-267F-22CB9174DF4F}" dt="2020-10-23T19:38:29.929" v="157" actId="20577"/>
          <ac:spMkLst>
            <pc:docMk/>
            <pc:sldMk cId="256177946" sldId="259"/>
            <ac:spMk id="2" creationId="{1723F7E9-6D50-4EAA-A725-4FEBB2754DAD}"/>
          </ac:spMkLst>
        </pc:spChg>
      </pc:sldChg>
      <pc:sldChg chg="modSp addCm modNotes">
        <pc:chgData name="James Brocker" userId="S::james.brocker@umgc.edu::0e89e2b5-1768-4289-bf71-bb44f6815a86" providerId="AD" clId="Web-{EA09236E-DAAC-9EA5-267F-22CB9174DF4F}" dt="2020-10-23T19:38:09.991" v="156"/>
        <pc:sldMkLst>
          <pc:docMk/>
          <pc:sldMk cId="1241181005" sldId="260"/>
        </pc:sldMkLst>
        <pc:spChg chg="mod">
          <ac:chgData name="James Brocker" userId="S::james.brocker@umgc.edu::0e89e2b5-1768-4289-bf71-bb44f6815a86" providerId="AD" clId="Web-{EA09236E-DAAC-9EA5-267F-22CB9174DF4F}" dt="2020-10-23T19:24:27.165" v="19" actId="20577"/>
          <ac:spMkLst>
            <pc:docMk/>
            <pc:sldMk cId="1241181005" sldId="260"/>
            <ac:spMk id="2" creationId="{1723F7E9-6D50-4EAA-A725-4FEBB2754DAD}"/>
          </ac:spMkLst>
        </pc:spChg>
      </pc:sldChg>
      <pc:sldChg chg="modSp modNotes">
        <pc:chgData name="James Brocker" userId="S::james.brocker@umgc.edu::0e89e2b5-1768-4289-bf71-bb44f6815a86" providerId="AD" clId="Web-{EA09236E-DAAC-9EA5-267F-22CB9174DF4F}" dt="2020-10-23T19:33:37.606" v="137"/>
        <pc:sldMkLst>
          <pc:docMk/>
          <pc:sldMk cId="3657215491" sldId="261"/>
        </pc:sldMkLst>
        <pc:spChg chg="mod">
          <ac:chgData name="James Brocker" userId="S::james.brocker@umgc.edu::0e89e2b5-1768-4289-bf71-bb44f6815a86" providerId="AD" clId="Web-{EA09236E-DAAC-9EA5-267F-22CB9174DF4F}" dt="2020-10-23T19:27:25.999" v="67" actId="20577"/>
          <ac:spMkLst>
            <pc:docMk/>
            <pc:sldMk cId="3657215491" sldId="261"/>
            <ac:spMk id="2" creationId="{1723F7E9-6D50-4EAA-A725-4FEBB2754DAD}"/>
          </ac:spMkLst>
        </pc:spChg>
        <pc:spChg chg="mod">
          <ac:chgData name="James Brocker" userId="S::james.brocker@umgc.edu::0e89e2b5-1768-4289-bf71-bb44f6815a86" providerId="AD" clId="Web-{EA09236E-DAAC-9EA5-267F-22CB9174DF4F}" dt="2020-10-23T19:28:05.876" v="80" actId="20577"/>
          <ac:spMkLst>
            <pc:docMk/>
            <pc:sldMk cId="3657215491" sldId="261"/>
            <ac:spMk id="5" creationId="{D9D86F5B-346C-47A8-B738-252E4751CA7C}"/>
          </ac:spMkLst>
        </pc:spChg>
      </pc:sldChg>
      <pc:sldChg chg="modNotes">
        <pc:chgData name="James Brocker" userId="S::james.brocker@umgc.edu::0e89e2b5-1768-4289-bf71-bb44f6815a86" providerId="AD" clId="Web-{EA09236E-DAAC-9EA5-267F-22CB9174DF4F}" dt="2020-10-23T19:34:01.357" v="140"/>
        <pc:sldMkLst>
          <pc:docMk/>
          <pc:sldMk cId="172676112" sldId="262"/>
        </pc:sldMkLst>
      </pc:sldChg>
      <pc:sldChg chg="modSp addCm modNotes">
        <pc:chgData name="James Brocker" userId="S::james.brocker@umgc.edu::0e89e2b5-1768-4289-bf71-bb44f6815a86" providerId="AD" clId="Web-{EA09236E-DAAC-9EA5-267F-22CB9174DF4F}" dt="2020-10-23T19:36:46.457" v="148"/>
        <pc:sldMkLst>
          <pc:docMk/>
          <pc:sldMk cId="4203410019" sldId="263"/>
        </pc:sldMkLst>
        <pc:spChg chg="mod">
          <ac:chgData name="James Brocker" userId="S::james.brocker@umgc.edu::0e89e2b5-1768-4289-bf71-bb44f6815a86" providerId="AD" clId="Web-{EA09236E-DAAC-9EA5-267F-22CB9174DF4F}" dt="2020-10-23T19:30:42.350" v="117" actId="20577"/>
          <ac:spMkLst>
            <pc:docMk/>
            <pc:sldMk cId="4203410019" sldId="263"/>
            <ac:spMk id="2" creationId="{1723F7E9-6D50-4EAA-A725-4FEBB2754DAD}"/>
          </ac:spMkLst>
        </pc:spChg>
      </pc:sldChg>
      <pc:sldChg chg="modNotes">
        <pc:chgData name="James Brocker" userId="S::james.brocker@umgc.edu::0e89e2b5-1768-4289-bf71-bb44f6815a86" providerId="AD" clId="Web-{EA09236E-DAAC-9EA5-267F-22CB9174DF4F}" dt="2020-10-23T19:32:01.618" v="128"/>
        <pc:sldMkLst>
          <pc:docMk/>
          <pc:sldMk cId="2407111856" sldId="265"/>
        </pc:sldMkLst>
      </pc:sldChg>
      <pc:sldChg chg="modNotes">
        <pc:chgData name="James Brocker" userId="S::james.brocker@umgc.edu::0e89e2b5-1768-4289-bf71-bb44f6815a86" providerId="AD" clId="Web-{EA09236E-DAAC-9EA5-267F-22CB9174DF4F}" dt="2020-10-23T19:32:09.447" v="129"/>
        <pc:sldMkLst>
          <pc:docMk/>
          <pc:sldMk cId="229444160" sldId="266"/>
        </pc:sldMkLst>
      </pc:sldChg>
    </pc:docChg>
  </pc:docChgLst>
  <pc:docChgLst>
    <pc:chgData name="Jessica McCarty" userId="S::jessica.mccarty@umgc.edu::88295c1c-ed3f-4569-82e0-cbcc4e3bd3a6" providerId="AD" clId="Web-{2C96970D-7088-963E-1C0E-E5DA130AF1DB}"/>
    <pc:docChg chg="modSld">
      <pc:chgData name="Jessica McCarty" userId="S::jessica.mccarty@umgc.edu::88295c1c-ed3f-4569-82e0-cbcc4e3bd3a6" providerId="AD" clId="Web-{2C96970D-7088-963E-1C0E-E5DA130AF1DB}" dt="2020-10-29T18:40:24.141" v="1"/>
      <pc:docMkLst>
        <pc:docMk/>
      </pc:docMkLst>
      <pc:sldChg chg="delCm modNotes">
        <pc:chgData name="Jessica McCarty" userId="S::jessica.mccarty@umgc.edu::88295c1c-ed3f-4569-82e0-cbcc4e3bd3a6" providerId="AD" clId="Web-{2C96970D-7088-963E-1C0E-E5DA130AF1DB}" dt="2020-10-29T18:40:24.141" v="1"/>
        <pc:sldMkLst>
          <pc:docMk/>
          <pc:sldMk cId="4203410019" sldId="263"/>
        </pc:sldMkLst>
      </pc:sldChg>
    </pc:docChg>
  </pc:docChgLst>
  <pc:docChgLst>
    <pc:chgData name="Andrew Rider" userId="S::andrew.rider@umgc.edu::9a12dd1c-d6a2-4e3d-a8b1-52abfe815daa" providerId="AD" clId="Web-{84B03111-BDCA-D433-FFFB-19CB18C3AC20}"/>
    <pc:docChg chg="modSld">
      <pc:chgData name="Andrew Rider" userId="S::andrew.rider@umgc.edu::9a12dd1c-d6a2-4e3d-a8b1-52abfe815daa" providerId="AD" clId="Web-{84B03111-BDCA-D433-FFFB-19CB18C3AC20}" dt="2020-10-09T12:54:30.783" v="2" actId="20577"/>
      <pc:docMkLst>
        <pc:docMk/>
      </pc:docMkLst>
      <pc:sldChg chg="modSp">
        <pc:chgData name="Andrew Rider" userId="S::andrew.rider@umgc.edu::9a12dd1c-d6a2-4e3d-a8b1-52abfe815daa" providerId="AD" clId="Web-{84B03111-BDCA-D433-FFFB-19CB18C3AC20}" dt="2020-10-09T12:54:29.455" v="0" actId="20577"/>
        <pc:sldMkLst>
          <pc:docMk/>
          <pc:sldMk cId="4203410019" sldId="263"/>
        </pc:sldMkLst>
        <pc:spChg chg="mod">
          <ac:chgData name="Andrew Rider" userId="S::andrew.rider@umgc.edu::9a12dd1c-d6a2-4e3d-a8b1-52abfe815daa" providerId="AD" clId="Web-{84B03111-BDCA-D433-FFFB-19CB18C3AC20}" dt="2020-10-09T12:54:29.455" v="0" actId="20577"/>
          <ac:spMkLst>
            <pc:docMk/>
            <pc:sldMk cId="4203410019" sldId="263"/>
            <ac:spMk id="2" creationId="{1723F7E9-6D50-4EAA-A725-4FEBB2754DAD}"/>
          </ac:spMkLst>
        </pc:spChg>
      </pc:sldChg>
    </pc:docChg>
  </pc:docChgLst>
  <pc:docChgLst>
    <pc:chgData name="Andrew Rider" userId="S::andrew.rider@umgc.edu::9a12dd1c-d6a2-4e3d-a8b1-52abfe815daa" providerId="AD" clId="Web-{0636F3B9-8A5F-E6D4-557E-80EA308A199A}"/>
    <pc:docChg chg="">
      <pc:chgData name="Andrew Rider" userId="S::andrew.rider@umgc.edu::9a12dd1c-d6a2-4e3d-a8b1-52abfe815daa" providerId="AD" clId="Web-{0636F3B9-8A5F-E6D4-557E-80EA308A199A}" dt="2020-10-29T18:37:31.412" v="1"/>
      <pc:docMkLst>
        <pc:docMk/>
      </pc:docMkLst>
      <pc:sldChg chg="addCm delCm">
        <pc:chgData name="Andrew Rider" userId="S::andrew.rider@umgc.edu::9a12dd1c-d6a2-4e3d-a8b1-52abfe815daa" providerId="AD" clId="Web-{0636F3B9-8A5F-E6D4-557E-80EA308A199A}" dt="2020-10-29T18:37:31.412" v="1"/>
        <pc:sldMkLst>
          <pc:docMk/>
          <pc:sldMk cId="1241181005" sldId="260"/>
        </pc:sldMkLst>
      </pc:sldChg>
    </pc:docChg>
  </pc:docChgLst>
  <pc:docChgLst>
    <pc:chgData name="Jessica McCarty" userId="88295c1c-ed3f-4569-82e0-cbcc4e3bd3a6" providerId="ADAL" clId="{FB304E74-5E43-4C0E-B5AE-7A94359940D5}"/>
    <pc:docChg chg="undo modSld">
      <pc:chgData name="Jessica McCarty" userId="88295c1c-ed3f-4569-82e0-cbcc4e3bd3a6" providerId="ADAL" clId="{FB304E74-5E43-4C0E-B5AE-7A94359940D5}" dt="2020-10-13T13:23:27.898" v="51" actId="20577"/>
      <pc:docMkLst>
        <pc:docMk/>
      </pc:docMkLst>
      <pc:sldChg chg="modSp">
        <pc:chgData name="Jessica McCarty" userId="88295c1c-ed3f-4569-82e0-cbcc4e3bd3a6" providerId="ADAL" clId="{FB304E74-5E43-4C0E-B5AE-7A94359940D5}" dt="2020-10-13T13:21:35.847" v="24" actId="20577"/>
        <pc:sldMkLst>
          <pc:docMk/>
          <pc:sldMk cId="109857222" sldId="256"/>
        </pc:sldMkLst>
        <pc:spChg chg="mod">
          <ac:chgData name="Jessica McCarty" userId="88295c1c-ed3f-4569-82e0-cbcc4e3bd3a6" providerId="ADAL" clId="{FB304E74-5E43-4C0E-B5AE-7A94359940D5}" dt="2020-10-13T13:21:35.847" v="24" actId="20577"/>
          <ac:spMkLst>
            <pc:docMk/>
            <pc:sldMk cId="109857222" sldId="256"/>
            <ac:spMk id="2" creationId="{00000000-0000-0000-0000-000000000000}"/>
          </ac:spMkLst>
        </pc:spChg>
      </pc:sldChg>
      <pc:sldChg chg="modSp">
        <pc:chgData name="Jessica McCarty" userId="88295c1c-ed3f-4569-82e0-cbcc4e3bd3a6" providerId="ADAL" clId="{FB304E74-5E43-4C0E-B5AE-7A94359940D5}" dt="2020-10-13T13:22:40.977" v="35" actId="404"/>
        <pc:sldMkLst>
          <pc:docMk/>
          <pc:sldMk cId="3964551370" sldId="257"/>
        </pc:sldMkLst>
        <pc:spChg chg="mod">
          <ac:chgData name="Jessica McCarty" userId="88295c1c-ed3f-4569-82e0-cbcc4e3bd3a6" providerId="ADAL" clId="{FB304E74-5E43-4C0E-B5AE-7A94359940D5}" dt="2020-10-13T13:22:40.977" v="35" actId="404"/>
          <ac:spMkLst>
            <pc:docMk/>
            <pc:sldMk cId="3964551370" sldId="257"/>
            <ac:spMk id="2" creationId="{A1F322EF-11F5-4D0E-B107-29326DD6F105}"/>
          </ac:spMkLst>
        </pc:spChg>
      </pc:sldChg>
      <pc:sldChg chg="modSp">
        <pc:chgData name="Jessica McCarty" userId="88295c1c-ed3f-4569-82e0-cbcc4e3bd3a6" providerId="ADAL" clId="{FB304E74-5E43-4C0E-B5AE-7A94359940D5}" dt="2020-10-13T13:22:36.699" v="34" actId="404"/>
        <pc:sldMkLst>
          <pc:docMk/>
          <pc:sldMk cId="3248054879" sldId="258"/>
        </pc:sldMkLst>
        <pc:spChg chg="mod">
          <ac:chgData name="Jessica McCarty" userId="88295c1c-ed3f-4569-82e0-cbcc4e3bd3a6" providerId="ADAL" clId="{FB304E74-5E43-4C0E-B5AE-7A94359940D5}" dt="2020-10-13T13:22:36.699" v="34" actId="404"/>
          <ac:spMkLst>
            <pc:docMk/>
            <pc:sldMk cId="3248054879" sldId="258"/>
            <ac:spMk id="2" creationId="{A6DC4812-4797-412F-A808-913E15BF716B}"/>
          </ac:spMkLst>
        </pc:spChg>
      </pc:sldChg>
      <pc:sldChg chg="modSp">
        <pc:chgData name="Jessica McCarty" userId="88295c1c-ed3f-4569-82e0-cbcc4e3bd3a6" providerId="ADAL" clId="{FB304E74-5E43-4C0E-B5AE-7A94359940D5}" dt="2020-10-13T13:22:57.616" v="40" actId="403"/>
        <pc:sldMkLst>
          <pc:docMk/>
          <pc:sldMk cId="256177946" sldId="259"/>
        </pc:sldMkLst>
        <pc:spChg chg="mod">
          <ac:chgData name="Jessica McCarty" userId="88295c1c-ed3f-4569-82e0-cbcc4e3bd3a6" providerId="ADAL" clId="{FB304E74-5E43-4C0E-B5AE-7A94359940D5}" dt="2020-10-13T13:22:57.616" v="40" actId="403"/>
          <ac:spMkLst>
            <pc:docMk/>
            <pc:sldMk cId="256177946" sldId="259"/>
            <ac:spMk id="2" creationId="{1723F7E9-6D50-4EAA-A725-4FEBB2754DAD}"/>
          </ac:spMkLst>
        </pc:spChg>
        <pc:picChg chg="mod">
          <ac:chgData name="Jessica McCarty" userId="88295c1c-ed3f-4569-82e0-cbcc4e3bd3a6" providerId="ADAL" clId="{FB304E74-5E43-4C0E-B5AE-7A94359940D5}" dt="2020-10-13T13:20:18.485" v="5" actId="1076"/>
          <ac:picMkLst>
            <pc:docMk/>
            <pc:sldMk cId="256177946" sldId="259"/>
            <ac:picMk id="4" creationId="{0C3E744A-5184-48F6-82FA-D05C86CE311C}"/>
          </ac:picMkLst>
        </pc:picChg>
      </pc:sldChg>
      <pc:sldChg chg="modSp">
        <pc:chgData name="Jessica McCarty" userId="88295c1c-ed3f-4569-82e0-cbcc4e3bd3a6" providerId="ADAL" clId="{FB304E74-5E43-4C0E-B5AE-7A94359940D5}" dt="2020-10-13T13:22:50.118" v="36" actId="404"/>
        <pc:sldMkLst>
          <pc:docMk/>
          <pc:sldMk cId="1241181005" sldId="260"/>
        </pc:sldMkLst>
        <pc:spChg chg="mod">
          <ac:chgData name="Jessica McCarty" userId="88295c1c-ed3f-4569-82e0-cbcc4e3bd3a6" providerId="ADAL" clId="{FB304E74-5E43-4C0E-B5AE-7A94359940D5}" dt="2020-10-13T13:22:50.118" v="36" actId="404"/>
          <ac:spMkLst>
            <pc:docMk/>
            <pc:sldMk cId="1241181005" sldId="260"/>
            <ac:spMk id="2" creationId="{1723F7E9-6D50-4EAA-A725-4FEBB2754DAD}"/>
          </ac:spMkLst>
        </pc:spChg>
      </pc:sldChg>
      <pc:sldChg chg="modSp">
        <pc:chgData name="Jessica McCarty" userId="88295c1c-ed3f-4569-82e0-cbcc4e3bd3a6" providerId="ADAL" clId="{FB304E74-5E43-4C0E-B5AE-7A94359940D5}" dt="2020-10-13T13:20:30.422" v="9" actId="114"/>
        <pc:sldMkLst>
          <pc:docMk/>
          <pc:sldMk cId="3657215491" sldId="261"/>
        </pc:sldMkLst>
        <pc:spChg chg="mod">
          <ac:chgData name="Jessica McCarty" userId="88295c1c-ed3f-4569-82e0-cbcc4e3bd3a6" providerId="ADAL" clId="{FB304E74-5E43-4C0E-B5AE-7A94359940D5}" dt="2020-10-13T13:20:30.422" v="9" actId="114"/>
          <ac:spMkLst>
            <pc:docMk/>
            <pc:sldMk cId="3657215491" sldId="261"/>
            <ac:spMk id="2" creationId="{1723F7E9-6D50-4EAA-A725-4FEBB2754DAD}"/>
          </ac:spMkLst>
        </pc:spChg>
      </pc:sldChg>
      <pc:sldChg chg="modSp">
        <pc:chgData name="Jessica McCarty" userId="88295c1c-ed3f-4569-82e0-cbcc4e3bd3a6" providerId="ADAL" clId="{FB304E74-5E43-4C0E-B5AE-7A94359940D5}" dt="2020-10-13T13:23:06.501" v="44" actId="404"/>
        <pc:sldMkLst>
          <pc:docMk/>
          <pc:sldMk cId="172676112" sldId="262"/>
        </pc:sldMkLst>
        <pc:spChg chg="mod">
          <ac:chgData name="Jessica McCarty" userId="88295c1c-ed3f-4569-82e0-cbcc4e3bd3a6" providerId="ADAL" clId="{FB304E74-5E43-4C0E-B5AE-7A94359940D5}" dt="2020-10-13T13:23:06.501" v="44" actId="404"/>
          <ac:spMkLst>
            <pc:docMk/>
            <pc:sldMk cId="172676112" sldId="262"/>
            <ac:spMk id="2" creationId="{1723F7E9-6D50-4EAA-A725-4FEBB2754DAD}"/>
          </ac:spMkLst>
        </pc:spChg>
      </pc:sldChg>
      <pc:sldChg chg="modSp">
        <pc:chgData name="Jessica McCarty" userId="88295c1c-ed3f-4569-82e0-cbcc4e3bd3a6" providerId="ADAL" clId="{FB304E74-5E43-4C0E-B5AE-7A94359940D5}" dt="2020-10-13T13:23:27.898" v="51" actId="20577"/>
        <pc:sldMkLst>
          <pc:docMk/>
          <pc:sldMk cId="4203410019" sldId="263"/>
        </pc:sldMkLst>
        <pc:spChg chg="mod">
          <ac:chgData name="Jessica McCarty" userId="88295c1c-ed3f-4569-82e0-cbcc4e3bd3a6" providerId="ADAL" clId="{FB304E74-5E43-4C0E-B5AE-7A94359940D5}" dt="2020-10-13T13:23:27.898" v="51" actId="20577"/>
          <ac:spMkLst>
            <pc:docMk/>
            <pc:sldMk cId="4203410019" sldId="263"/>
            <ac:spMk id="2" creationId="{1723F7E9-6D50-4EAA-A725-4FEBB2754DAD}"/>
          </ac:spMkLst>
        </pc:spChg>
      </pc:sldChg>
      <pc:sldChg chg="modSp">
        <pc:chgData name="Jessica McCarty" userId="88295c1c-ed3f-4569-82e0-cbcc4e3bd3a6" providerId="ADAL" clId="{FB304E74-5E43-4C0E-B5AE-7A94359940D5}" dt="2020-10-13T13:23:16.425" v="48" actId="403"/>
        <pc:sldMkLst>
          <pc:docMk/>
          <pc:sldMk cId="2407111856" sldId="265"/>
        </pc:sldMkLst>
        <pc:spChg chg="mod">
          <ac:chgData name="Jessica McCarty" userId="88295c1c-ed3f-4569-82e0-cbcc4e3bd3a6" providerId="ADAL" clId="{FB304E74-5E43-4C0E-B5AE-7A94359940D5}" dt="2020-10-13T13:23:16.425" v="48" actId="403"/>
          <ac:spMkLst>
            <pc:docMk/>
            <pc:sldMk cId="2407111856" sldId="265"/>
            <ac:spMk id="2" creationId="{1723F7E9-6D50-4EAA-A725-4FEBB2754DAD}"/>
          </ac:spMkLst>
        </pc:spChg>
      </pc:sldChg>
      <pc:sldChg chg="modSp">
        <pc:chgData name="Jessica McCarty" userId="88295c1c-ed3f-4569-82e0-cbcc4e3bd3a6" providerId="ADAL" clId="{FB304E74-5E43-4C0E-B5AE-7A94359940D5}" dt="2020-10-13T13:23:22.488" v="50" actId="403"/>
        <pc:sldMkLst>
          <pc:docMk/>
          <pc:sldMk cId="229444160" sldId="266"/>
        </pc:sldMkLst>
        <pc:spChg chg="mod">
          <ac:chgData name="Jessica McCarty" userId="88295c1c-ed3f-4569-82e0-cbcc4e3bd3a6" providerId="ADAL" clId="{FB304E74-5E43-4C0E-B5AE-7A94359940D5}" dt="2020-10-13T13:23:22.488" v="50" actId="403"/>
          <ac:spMkLst>
            <pc:docMk/>
            <pc:sldMk cId="229444160" sldId="266"/>
            <ac:spMk id="2" creationId="{93F25BF4-C797-43EC-9C0F-119685EDEBEF}"/>
          </ac:spMkLst>
        </pc:spChg>
      </pc:sldChg>
    </pc:docChg>
  </pc:docChgLst>
</pc:chgInfo>
</file>

<file path=ppt/media/image1.png>
</file>

<file path=ppt/media/image2.png>
</file>

<file path=ppt/media/image3.png>
</file>

<file path=ppt/media/image4.png>
</file>

<file path=ppt/media/image5.png>
</file>

<file path=ppt/media/media1.m4a>
</file>

<file path=ppt/media/media2.m4a>
</file>

<file path=ppt/media/media4.mp4>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0EAB51-0A61-429C-BFC5-E73A0C8A7210}" type="datetimeFigureOut">
              <a:rPr lang="en-US"/>
              <a:t>5/2/2021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915B0-0F8E-4354-AD0D-58ADAFF783CF}" type="slidenum">
              <a:rPr lang="en-US"/>
              <a:t>‹#›</a:t>
            </a:fld>
            <a:endParaRPr lang="en-US"/>
          </a:p>
        </p:txBody>
      </p:sp>
    </p:spTree>
    <p:extLst>
      <p:ext uri="{BB962C8B-B14F-4D97-AF65-F5344CB8AC3E}">
        <p14:creationId xmlns:p14="http://schemas.microsoft.com/office/powerpoint/2010/main" val="29724181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Tell your audience what you intend to cover in your project. This is the purpose of your communication.</a:t>
            </a:r>
          </a:p>
          <a:p>
            <a:r>
              <a:rPr lang="en-US"/>
              <a:t>In Section 1, provide some background of the category of your CTF challenge. </a:t>
            </a:r>
          </a:p>
          <a:p>
            <a:r>
              <a:rPr lang="en-US"/>
              <a:t>Introduce the audience to the problem and tell us how you plan to approach it and get the solution. </a:t>
            </a:r>
            <a:endParaRPr lang="en-US">
              <a:cs typeface="Calibri"/>
            </a:endParaRPr>
          </a:p>
          <a:p>
            <a:r>
              <a:rPr lang="en-US"/>
              <a:t>In Section 2, cover the steps you used to solve the problem. This may cover multiple solves.</a:t>
            </a:r>
          </a:p>
          <a:p>
            <a:r>
              <a:rPr lang="en-US"/>
              <a:t>In Section 3, talk about how you found the solution and discuss the pitfalls and recommendations when facing these types of problems.</a:t>
            </a:r>
          </a:p>
          <a:p>
            <a:r>
              <a:rPr lang="en-US"/>
              <a:t>In Section 4, talk about the relevance of Capture the Flag problems to the workplace and your job role.</a:t>
            </a:r>
          </a:p>
          <a:p>
            <a:endParaRPr lang="en-US">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2</a:t>
            </a:fld>
            <a:endParaRPr lang="en-US"/>
          </a:p>
        </p:txBody>
      </p:sp>
    </p:spTree>
    <p:extLst>
      <p:ext uri="{BB962C8B-B14F-4D97-AF65-F5344CB8AC3E}">
        <p14:creationId xmlns:p14="http://schemas.microsoft.com/office/powerpoint/2010/main" val="3155484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presenting this problem, discuss the category of the CTF challenge and the relevant skills needed to solve this type of problem.</a:t>
            </a:r>
          </a:p>
          <a:p>
            <a:r>
              <a:rPr lang="en-US" dirty="0"/>
              <a:t>Answer the four questions below in your slide and make these questions your talking points.</a:t>
            </a:r>
            <a:endParaRPr lang="en-US" dirty="0">
              <a:cs typeface="Calibri"/>
            </a:endParaRPr>
          </a:p>
          <a:p>
            <a:r>
              <a:rPr lang="en-US" dirty="0"/>
              <a:t> </a:t>
            </a:r>
            <a:endParaRPr lang="en-US" dirty="0">
              <a:cs typeface="Calibri"/>
            </a:endParaRPr>
          </a:p>
          <a:p>
            <a:r>
              <a:rPr lang="en-US" dirty="0"/>
              <a:t>Describe the category of question that you attempted.</a:t>
            </a:r>
            <a:endParaRPr lang="en-US" dirty="0">
              <a:cs typeface="Calibri"/>
            </a:endParaRPr>
          </a:p>
          <a:p>
            <a:r>
              <a:rPr lang="en-US" dirty="0"/>
              <a:t>What is the important background knowledge needed?</a:t>
            </a:r>
            <a:endParaRPr lang="en-US" dirty="0">
              <a:cs typeface="Calibri"/>
            </a:endParaRPr>
          </a:p>
          <a:p>
            <a:r>
              <a:rPr lang="en-US" dirty="0"/>
              <a:t>How does this relate to the Ethical Hacking course?</a:t>
            </a:r>
            <a:endParaRPr lang="en-US" dirty="0">
              <a:cs typeface="Calibri"/>
            </a:endParaRPr>
          </a:p>
          <a:p>
            <a:r>
              <a:rPr lang="en-US" dirty="0"/>
              <a:t>What lab in the course covered the topic from this CTF problem?</a:t>
            </a:r>
          </a:p>
          <a:p>
            <a:endParaRPr lang="en-US" dirty="0">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3</a:t>
            </a:fld>
            <a:endParaRPr lang="en-US"/>
          </a:p>
        </p:txBody>
      </p:sp>
    </p:spTree>
    <p:extLst>
      <p:ext uri="{BB962C8B-B14F-4D97-AF65-F5344CB8AC3E}">
        <p14:creationId xmlns:p14="http://schemas.microsoft.com/office/powerpoint/2010/main" val="2975533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Sample text for narration: Right-click one of the packet frames (below frame #71) and choose the Follow &gt; TCP Stream to show the conversation between the FTP server and the client machine. Note: TCP is the Transmission Control Protocol, a connection-oriented protocol.</a:t>
            </a:r>
          </a:p>
          <a:p>
            <a:endParaRPr lang="en-US"/>
          </a:p>
          <a:p>
            <a:r>
              <a:rPr lang="en-US"/>
              <a:t>You may choose to add additional slides. </a:t>
            </a:r>
          </a:p>
          <a:p>
            <a:endParaRPr lang="en-US" i="1">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5</a:t>
            </a:fld>
            <a:endParaRPr lang="en-US"/>
          </a:p>
        </p:txBody>
      </p:sp>
    </p:spTree>
    <p:extLst>
      <p:ext uri="{BB962C8B-B14F-4D97-AF65-F5344CB8AC3E}">
        <p14:creationId xmlns:p14="http://schemas.microsoft.com/office/powerpoint/2010/main" val="39980914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Sample text for narration: In the Follow TCP Stream pop-up window, search for the flag, in the format of UMGC-XXXXX (below, UMGC-ABC123).</a:t>
            </a:r>
          </a:p>
          <a:p>
            <a:endParaRPr lang="en-US"/>
          </a:p>
          <a:p>
            <a:r>
              <a:rPr lang="en-US"/>
              <a:t> Write out the flag in your documentation. Your screenshot of the Follow TCP Stream pop-up window must include the date/time from the host system. Each student is responsible for providing at least one screenshot as shown below.</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6</a:t>
            </a:fld>
            <a:endParaRPr lang="en-US"/>
          </a:p>
        </p:txBody>
      </p:sp>
    </p:spTree>
    <p:extLst>
      <p:ext uri="{BB962C8B-B14F-4D97-AF65-F5344CB8AC3E}">
        <p14:creationId xmlns:p14="http://schemas.microsoft.com/office/powerpoint/2010/main" val="22624312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section, discuss some of the strategies you used to solve your CTF problem, as well as some of the pitfalls that can lead to the wrong path. This will all be part of the lessons learned section that will help you know how to approach this kind of problem.</a:t>
            </a:r>
          </a:p>
        </p:txBody>
      </p:sp>
      <p:sp>
        <p:nvSpPr>
          <p:cNvPr id="4" name="Slide Number Placeholder 3"/>
          <p:cNvSpPr>
            <a:spLocks noGrp="1"/>
          </p:cNvSpPr>
          <p:nvPr>
            <p:ph type="sldNum" sz="quarter" idx="5"/>
          </p:nvPr>
        </p:nvSpPr>
        <p:spPr/>
        <p:txBody>
          <a:bodyPr/>
          <a:lstStyle/>
          <a:p>
            <a:fld id="{F24915B0-0F8E-4354-AD0D-58ADAFF783CF}" type="slidenum">
              <a:rPr lang="en-US"/>
              <a:t>7</a:t>
            </a:fld>
            <a:endParaRPr lang="en-US"/>
          </a:p>
        </p:txBody>
      </p:sp>
    </p:spTree>
    <p:extLst>
      <p:ext uri="{BB962C8B-B14F-4D97-AF65-F5344CB8AC3E}">
        <p14:creationId xmlns:p14="http://schemas.microsoft.com/office/powerpoint/2010/main" val="39570388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In this section, discuss how you think Capture the Flag competitions can benefit you in the workplace.</a:t>
            </a:r>
          </a:p>
          <a:p>
            <a:endParaRPr lang="en-US"/>
          </a:p>
          <a:p>
            <a:r>
              <a:rPr lang="en-US"/>
              <a:t>  </a:t>
            </a:r>
          </a:p>
          <a:p>
            <a:endParaRPr lang="en-US">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8</a:t>
            </a:fld>
            <a:endParaRPr lang="en-US"/>
          </a:p>
        </p:txBody>
      </p:sp>
    </p:spTree>
    <p:extLst>
      <p:ext uri="{BB962C8B-B14F-4D97-AF65-F5344CB8AC3E}">
        <p14:creationId xmlns:p14="http://schemas.microsoft.com/office/powerpoint/2010/main" val="31394442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your summary and your last opportunity to connect with your audience.</a:t>
            </a:r>
          </a:p>
          <a:p>
            <a:r>
              <a:rPr lang="en-US"/>
              <a:t>Do not merely repeat your agenda topics. Add one to two important details about each main point to review for your audience.</a:t>
            </a:r>
          </a:p>
          <a:p>
            <a:r>
              <a:rPr lang="en-US"/>
              <a:t>What is/are the main takeaway(s)? </a:t>
            </a:r>
          </a:p>
          <a:p>
            <a:endParaRPr lang="en-US">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9</a:t>
            </a:fld>
            <a:endParaRPr lang="en-US"/>
          </a:p>
        </p:txBody>
      </p:sp>
    </p:spTree>
    <p:extLst>
      <p:ext uri="{BB962C8B-B14F-4D97-AF65-F5344CB8AC3E}">
        <p14:creationId xmlns:p14="http://schemas.microsoft.com/office/powerpoint/2010/main" val="16444336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 example above uses IEEE style. Ask your instructor for clarification on the style to be used.</a:t>
            </a:r>
          </a:p>
          <a:p>
            <a:r>
              <a:rPr lang="en-US"/>
              <a:t>A narration for this slide is not required.</a:t>
            </a:r>
          </a:p>
          <a:p>
            <a:endParaRPr lang="en-US">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10</a:t>
            </a:fld>
            <a:endParaRPr lang="en-US"/>
          </a:p>
        </p:txBody>
      </p:sp>
    </p:spTree>
    <p:extLst>
      <p:ext uri="{BB962C8B-B14F-4D97-AF65-F5344CB8AC3E}">
        <p14:creationId xmlns:p14="http://schemas.microsoft.com/office/powerpoint/2010/main" val="3922407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5/2/2021</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4495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92626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5/2/2021</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07845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5/2/2021</a:t>
            </a:fld>
            <a:endParaRPr lang="en-US"/>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50841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5/2/2021</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689544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5/2/2021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68743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5/2/2021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382922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5/2/2021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6424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6928623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5/2/2021</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2056075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5/2/2021</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1267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5/2/2021</a:t>
            </a:fld>
            <a:endParaRPr lang="en-US"/>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894919700"/>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0" r:id="rId6"/>
    <p:sldLayoutId id="2147483726" r:id="rId7"/>
    <p:sldLayoutId id="2147483727" r:id="rId8"/>
    <p:sldLayoutId id="2147483728" r:id="rId9"/>
    <p:sldLayoutId id="2147483729" r:id="rId10"/>
    <p:sldLayoutId id="214748373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F7207B7B-5C57-458C-BE38-95D2CD765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3770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5" y="0"/>
            <a:ext cx="4654295"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9235" y="863695"/>
            <a:ext cx="3511233" cy="3779995"/>
          </a:xfrm>
        </p:spPr>
        <p:txBody>
          <a:bodyPr anchor="ctr">
            <a:normAutofit/>
          </a:bodyPr>
          <a:lstStyle/>
          <a:p>
            <a:r>
              <a:rPr lang="en-US" sz="5400" cap="none" dirty="0">
                <a:solidFill>
                  <a:schemeClr val="tx1"/>
                </a:solidFill>
                <a:cs typeface="Calibri Light"/>
              </a:rPr>
              <a:t>Capture </a:t>
            </a:r>
            <a:br>
              <a:rPr lang="en-US" sz="5400" cap="none" dirty="0">
                <a:solidFill>
                  <a:schemeClr val="tx1"/>
                </a:solidFill>
                <a:cs typeface="Calibri Light"/>
              </a:rPr>
            </a:br>
            <a:r>
              <a:rPr lang="en-US" sz="5400" cap="none" dirty="0">
                <a:solidFill>
                  <a:schemeClr val="tx1"/>
                </a:solidFill>
                <a:cs typeface="Calibri Light"/>
              </a:rPr>
              <a:t>The </a:t>
            </a:r>
            <a:br>
              <a:rPr lang="en-US" sz="5400" cap="none" dirty="0">
                <a:solidFill>
                  <a:schemeClr val="tx1"/>
                </a:solidFill>
                <a:cs typeface="Calibri Light"/>
              </a:rPr>
            </a:br>
            <a:r>
              <a:rPr lang="en-US" sz="5400" cap="none" dirty="0">
                <a:solidFill>
                  <a:schemeClr val="tx1"/>
                </a:solidFill>
                <a:cs typeface="Calibri Light"/>
              </a:rPr>
              <a:t>Flag (CTF)</a:t>
            </a:r>
          </a:p>
        </p:txBody>
      </p:sp>
      <p:sp>
        <p:nvSpPr>
          <p:cNvPr id="3" name="Subtitle 2"/>
          <p:cNvSpPr>
            <a:spLocks noGrp="1"/>
          </p:cNvSpPr>
          <p:nvPr>
            <p:ph type="subTitle" idx="1"/>
          </p:nvPr>
        </p:nvSpPr>
        <p:spPr>
          <a:xfrm>
            <a:off x="8109236" y="4739780"/>
            <a:ext cx="3511233" cy="1147054"/>
          </a:xfrm>
        </p:spPr>
        <p:txBody>
          <a:bodyPr anchor="t">
            <a:normAutofit/>
          </a:bodyPr>
          <a:lstStyle/>
          <a:p>
            <a:r>
              <a:rPr lang="en-US" sz="2000" dirty="0"/>
              <a:t>NAME: Micah Martinez</a:t>
            </a:r>
          </a:p>
          <a:p>
            <a:r>
              <a:rPr lang="en-US" sz="2000" dirty="0"/>
              <a:t>Team Name: Cinco</a:t>
            </a:r>
          </a:p>
        </p:txBody>
      </p:sp>
      <p:sp>
        <p:nvSpPr>
          <p:cNvPr id="37" name="Rectangle 36">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4" descr="Logo, company name&#10;&#10;Description automatically generated">
            <a:extLst>
              <a:ext uri="{FF2B5EF4-FFF2-40B4-BE49-F238E27FC236}">
                <a16:creationId xmlns:a16="http://schemas.microsoft.com/office/drawing/2014/main" id="{205EB9A4-42EF-49EB-96ED-CEC1196A5FF5}"/>
              </a:ext>
            </a:extLst>
          </p:cNvPr>
          <p:cNvPicPr>
            <a:picLocks noChangeAspect="1"/>
          </p:cNvPicPr>
          <p:nvPr/>
        </p:nvPicPr>
        <p:blipFill rotWithShape="1">
          <a:blip r:embed="rId2"/>
          <a:srcRect t="2932" b="2931"/>
          <a:stretch/>
        </p:blipFill>
        <p:spPr>
          <a:xfrm>
            <a:off x="702559" y="647808"/>
            <a:ext cx="6134975" cy="5581779"/>
          </a:xfrm>
          <a:prstGeom prst="rect">
            <a:avLst/>
          </a:prstGeom>
        </p:spPr>
      </p:pic>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25BF4-C797-43EC-9C0F-119685EDEBEF}"/>
              </a:ext>
            </a:extLst>
          </p:cNvPr>
          <p:cNvSpPr>
            <a:spLocks noGrp="1"/>
          </p:cNvSpPr>
          <p:nvPr>
            <p:ph type="title"/>
          </p:nvPr>
        </p:nvSpPr>
        <p:spPr/>
        <p:txBody>
          <a:bodyPr>
            <a:normAutofit/>
          </a:bodyPr>
          <a:lstStyle/>
          <a:p>
            <a:r>
              <a:rPr lang="en-US" sz="3600" b="1" cap="none"/>
              <a:t>References</a:t>
            </a:r>
          </a:p>
        </p:txBody>
      </p:sp>
      <p:sp>
        <p:nvSpPr>
          <p:cNvPr id="3" name="Content Placeholder 2">
            <a:extLst>
              <a:ext uri="{FF2B5EF4-FFF2-40B4-BE49-F238E27FC236}">
                <a16:creationId xmlns:a16="http://schemas.microsoft.com/office/drawing/2014/main" id="{2157582E-5B9A-456B-A769-8E255F2D3C0D}"/>
              </a:ext>
            </a:extLst>
          </p:cNvPr>
          <p:cNvSpPr>
            <a:spLocks noGrp="1"/>
          </p:cNvSpPr>
          <p:nvPr>
            <p:ph idx="1"/>
          </p:nvPr>
        </p:nvSpPr>
        <p:spPr/>
        <p:txBody>
          <a:bodyPr/>
          <a:lstStyle/>
          <a:p>
            <a:pPr marL="324000" lvl="1" indent="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Microsoft. (2020, September 08). </a:t>
            </a:r>
            <a:r>
              <a:rPr lang="en-US" sz="1800" i="1" dirty="0">
                <a:effectLst/>
                <a:latin typeface="Calibri" panose="020F0502020204030204" pitchFamily="34" charset="0"/>
                <a:ea typeface="Calibri" panose="020F0502020204030204" pitchFamily="34" charset="0"/>
                <a:cs typeface="Times New Roman" panose="02020603050405020304" pitchFamily="18" charset="0"/>
              </a:rPr>
              <a:t>Windows registry information for advanced users</a:t>
            </a:r>
            <a:r>
              <a:rPr lang="en-US" sz="1800" dirty="0">
                <a:effectLst/>
                <a:latin typeface="Calibri" panose="020F0502020204030204" pitchFamily="34" charset="0"/>
                <a:ea typeface="Calibri" panose="020F0502020204030204" pitchFamily="34" charset="0"/>
                <a:cs typeface="Times New Roman" panose="02020603050405020304" pitchFamily="18" charset="0"/>
              </a:rPr>
              <a:t>. Retrieved from Microsoft: https://docs.microsoft.com/en-us/troubleshoot/windows-server/performance/windows-registry-advanced-users</a:t>
            </a:r>
          </a:p>
          <a:p>
            <a:pPr marL="324000" lvl="1"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24000" lvl="1" indent="0">
              <a:buNone/>
            </a:pPr>
            <a:r>
              <a:rPr lang="en-US" sz="1800" dirty="0" err="1">
                <a:effectLst/>
                <a:latin typeface="Calibri" panose="020F0502020204030204" pitchFamily="34" charset="0"/>
                <a:ea typeface="Calibri" panose="020F0502020204030204" pitchFamily="34" charset="0"/>
                <a:cs typeface="Times New Roman" panose="02020603050405020304" pitchFamily="18" charset="0"/>
              </a:rPr>
              <a:t>Xeo</a:t>
            </a:r>
            <a:r>
              <a:rPr lang="en-US" sz="1800" dirty="0">
                <a:effectLst/>
                <a:latin typeface="Calibri" panose="020F0502020204030204" pitchFamily="34" charset="0"/>
                <a:ea typeface="Calibri" panose="020F0502020204030204" pitchFamily="34" charset="0"/>
                <a:cs typeface="Times New Roman" panose="02020603050405020304" pitchFamily="18" charset="0"/>
              </a:rPr>
              <a:t>. (2014, February 19). </a:t>
            </a:r>
            <a:r>
              <a:rPr lang="en-US" sz="1800" i="1" dirty="0">
                <a:effectLst/>
                <a:latin typeface="Calibri" panose="020F0502020204030204" pitchFamily="34" charset="0"/>
                <a:ea typeface="Calibri" panose="020F0502020204030204" pitchFamily="34" charset="0"/>
                <a:cs typeface="Times New Roman" panose="02020603050405020304" pitchFamily="18" charset="0"/>
              </a:rPr>
              <a:t>How to get version number in registry and install new software using batch file?</a:t>
            </a:r>
            <a:r>
              <a:rPr lang="en-US" sz="1800" dirty="0">
                <a:effectLst/>
                <a:latin typeface="Calibri" panose="020F0502020204030204" pitchFamily="34" charset="0"/>
                <a:ea typeface="Calibri" panose="020F0502020204030204" pitchFamily="34" charset="0"/>
                <a:cs typeface="Times New Roman" panose="02020603050405020304" pitchFamily="18" charset="0"/>
              </a:rPr>
              <a:t> Retrieved from Stack Overflow: https://stackoverflow.com/questions/21879957/how-to-get-version-number-in-registry-and-install-new-software-using-batch-file</a:t>
            </a:r>
          </a:p>
        </p:txBody>
      </p:sp>
    </p:spTree>
    <p:extLst>
      <p:ext uri="{BB962C8B-B14F-4D97-AF65-F5344CB8AC3E}">
        <p14:creationId xmlns:p14="http://schemas.microsoft.com/office/powerpoint/2010/main" val="229444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322EF-11F5-4D0E-B107-29326DD6F105}"/>
              </a:ext>
            </a:extLst>
          </p:cNvPr>
          <p:cNvSpPr>
            <a:spLocks noGrp="1"/>
          </p:cNvSpPr>
          <p:nvPr>
            <p:ph type="title"/>
          </p:nvPr>
        </p:nvSpPr>
        <p:spPr/>
        <p:txBody>
          <a:bodyPr>
            <a:normAutofit/>
          </a:bodyPr>
          <a:lstStyle/>
          <a:p>
            <a:r>
              <a:rPr lang="en-US" sz="3600" cap="none">
                <a:ea typeface="+mj-lt"/>
                <a:cs typeface="+mj-lt"/>
              </a:rPr>
              <a:t>Introduction</a:t>
            </a:r>
            <a:endParaRPr lang="en-US" sz="3600" cap="none"/>
          </a:p>
        </p:txBody>
      </p:sp>
      <p:sp>
        <p:nvSpPr>
          <p:cNvPr id="6" name="Content Placeholder 5">
            <a:extLst>
              <a:ext uri="{FF2B5EF4-FFF2-40B4-BE49-F238E27FC236}">
                <a16:creationId xmlns:a16="http://schemas.microsoft.com/office/drawing/2014/main" id="{127417E3-178C-499F-A8F5-053884B6B1DC}"/>
              </a:ext>
            </a:extLst>
          </p:cNvPr>
          <p:cNvSpPr>
            <a:spLocks noGrp="1"/>
          </p:cNvSpPr>
          <p:nvPr>
            <p:ph idx="1"/>
          </p:nvPr>
        </p:nvSpPr>
        <p:spPr/>
        <p:txBody>
          <a:bodyPr/>
          <a:lstStyle/>
          <a:p>
            <a:pPr marL="305435" indent="-305435"/>
            <a:r>
              <a:rPr lang="en-US" sz="3200"/>
              <a:t>The CTF Problem</a:t>
            </a:r>
          </a:p>
          <a:p>
            <a:pPr marL="305435" indent="-305435"/>
            <a:r>
              <a:rPr lang="en-US" sz="3200"/>
              <a:t>Steps to Solve</a:t>
            </a:r>
          </a:p>
          <a:p>
            <a:pPr marL="305435" indent="-305435"/>
            <a:r>
              <a:rPr lang="en-US" sz="3200"/>
              <a:t>The Solution</a:t>
            </a:r>
          </a:p>
          <a:p>
            <a:pPr marL="305435" indent="-305435"/>
            <a:r>
              <a:rPr lang="en-US" sz="3200"/>
              <a:t>Workplace Relevance</a:t>
            </a:r>
          </a:p>
        </p:txBody>
      </p:sp>
      <p:pic>
        <p:nvPicPr>
          <p:cNvPr id="3" name="Recorded Sound">
            <a:hlinkClick r:id="" action="ppaction://media"/>
            <a:extLst>
              <a:ext uri="{FF2B5EF4-FFF2-40B4-BE49-F238E27FC236}">
                <a16:creationId xmlns:a16="http://schemas.microsoft.com/office/drawing/2014/main" id="{E652E36F-2F95-4B5E-86E1-3FAF5A1C54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76410" y="5649025"/>
            <a:ext cx="487363" cy="487363"/>
          </a:xfrm>
          <a:prstGeom prst="rect">
            <a:avLst/>
          </a:prstGeom>
        </p:spPr>
      </p:pic>
    </p:spTree>
    <p:extLst>
      <p:ext uri="{BB962C8B-B14F-4D97-AF65-F5344CB8AC3E}">
        <p14:creationId xmlns:p14="http://schemas.microsoft.com/office/powerpoint/2010/main" val="3964551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85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C4812-4797-412F-A808-913E15BF716B}"/>
              </a:ext>
            </a:extLst>
          </p:cNvPr>
          <p:cNvSpPr>
            <a:spLocks noGrp="1"/>
          </p:cNvSpPr>
          <p:nvPr>
            <p:ph type="title"/>
          </p:nvPr>
        </p:nvSpPr>
        <p:spPr/>
        <p:txBody>
          <a:bodyPr/>
          <a:lstStyle/>
          <a:p>
            <a:r>
              <a:rPr lang="en-US" sz="3600" b="1" cap="none">
                <a:ea typeface="+mj-lt"/>
                <a:cs typeface="+mj-lt"/>
              </a:rPr>
              <a:t>CTF Category Description </a:t>
            </a:r>
            <a:br>
              <a:rPr lang="en-US" cap="none"/>
            </a:br>
            <a:endParaRPr lang="en-US"/>
          </a:p>
        </p:txBody>
      </p:sp>
      <p:sp>
        <p:nvSpPr>
          <p:cNvPr id="6" name="Content Placeholder 5">
            <a:extLst>
              <a:ext uri="{FF2B5EF4-FFF2-40B4-BE49-F238E27FC236}">
                <a16:creationId xmlns:a16="http://schemas.microsoft.com/office/drawing/2014/main" id="{6A0EEDFD-A2F2-43B1-906A-4CDDB9EF4BFB}"/>
              </a:ext>
            </a:extLst>
          </p:cNvPr>
          <p:cNvSpPr>
            <a:spLocks noGrp="1"/>
          </p:cNvSpPr>
          <p:nvPr>
            <p:ph idx="1"/>
          </p:nvPr>
        </p:nvSpPr>
        <p:spPr>
          <a:xfrm>
            <a:off x="581193" y="2126856"/>
            <a:ext cx="11029615" cy="3634486"/>
          </a:xfrm>
        </p:spPr>
        <p:txBody>
          <a:bodyPr>
            <a:normAutofit/>
          </a:bodyPr>
          <a:lstStyle/>
          <a:p>
            <a:r>
              <a:rPr lang="en-US" sz="2000" dirty="0"/>
              <a:t>Category 3 – Forensics-Hard Disks</a:t>
            </a:r>
          </a:p>
          <a:p>
            <a:pPr lvl="1"/>
            <a:r>
              <a:rPr lang="en-US" sz="1800" dirty="0"/>
              <a:t>Category 3 of the CTF challenges involve using registry or image files to find information. The challenge I attempted involved finding the version number of Opera within the registry files.</a:t>
            </a:r>
            <a:endParaRPr lang="en-US" sz="1800" dirty="0">
              <a:cs typeface="Calibri"/>
            </a:endParaRPr>
          </a:p>
          <a:p>
            <a:pPr lvl="1"/>
            <a:r>
              <a:rPr lang="en-US" sz="1800" dirty="0">
                <a:cs typeface="Calibri"/>
              </a:rPr>
              <a:t>It is important to know how to read the registry files as well as where to look in order to find the version number of specific software.</a:t>
            </a:r>
          </a:p>
          <a:p>
            <a:pPr lvl="1"/>
            <a:r>
              <a:rPr lang="en-US" sz="1800" dirty="0"/>
              <a:t>This category relates to the Ethical Hacking course because of what you can do after gaining access to a system. If you can access the registry file, you can use the registry files to look for old software or other applications that you know have vulnerabilities and then exploit these to escalate your privileges or gain different information.</a:t>
            </a:r>
            <a:endParaRPr lang="en-US" sz="1800" dirty="0">
              <a:cs typeface="Calibri"/>
            </a:endParaRPr>
          </a:p>
        </p:txBody>
      </p:sp>
      <p:pic>
        <p:nvPicPr>
          <p:cNvPr id="3" name="Recorded Sound">
            <a:hlinkClick r:id="" action="ppaction://media"/>
            <a:extLst>
              <a:ext uri="{FF2B5EF4-FFF2-40B4-BE49-F238E27FC236}">
                <a16:creationId xmlns:a16="http://schemas.microsoft.com/office/drawing/2014/main" id="{E8E14D9F-12DE-4D99-AA66-8510A29BAB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1192" y="5761342"/>
            <a:ext cx="487363" cy="487363"/>
          </a:xfrm>
          <a:prstGeom prst="rect">
            <a:avLst/>
          </a:prstGeom>
        </p:spPr>
      </p:pic>
    </p:spTree>
    <p:extLst>
      <p:ext uri="{BB962C8B-B14F-4D97-AF65-F5344CB8AC3E}">
        <p14:creationId xmlns:p14="http://schemas.microsoft.com/office/powerpoint/2010/main" val="3248054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8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CFADB-847C-4F3A-8B1C-1036427F6D89}"/>
              </a:ext>
            </a:extLst>
          </p:cNvPr>
          <p:cNvSpPr>
            <a:spLocks noGrp="1"/>
          </p:cNvSpPr>
          <p:nvPr>
            <p:ph type="title"/>
          </p:nvPr>
        </p:nvSpPr>
        <p:spPr/>
        <p:txBody>
          <a:bodyPr/>
          <a:lstStyle/>
          <a:p>
            <a:r>
              <a:rPr lang="en-US" dirty="0"/>
              <a:t>What are registry files?</a:t>
            </a:r>
          </a:p>
        </p:txBody>
      </p:sp>
      <p:sp>
        <p:nvSpPr>
          <p:cNvPr id="3" name="Content Placeholder 2">
            <a:extLst>
              <a:ext uri="{FF2B5EF4-FFF2-40B4-BE49-F238E27FC236}">
                <a16:creationId xmlns:a16="http://schemas.microsoft.com/office/drawing/2014/main" id="{55947885-F849-418A-B78F-791D8EBE28C6}"/>
              </a:ext>
            </a:extLst>
          </p:cNvPr>
          <p:cNvSpPr>
            <a:spLocks noGrp="1"/>
          </p:cNvSpPr>
          <p:nvPr>
            <p:ph idx="1"/>
          </p:nvPr>
        </p:nvSpPr>
        <p:spPr/>
        <p:txBody>
          <a:bodyPr/>
          <a:lstStyle/>
          <a:p>
            <a:r>
              <a:rPr lang="en-US" dirty="0"/>
              <a:t>Central database used by Windows operating systems to store information that is necessary to configure the system (Microsoft, 2020).</a:t>
            </a:r>
          </a:p>
          <a:p>
            <a:r>
              <a:rPr lang="en-US" dirty="0"/>
              <a:t>May contain profile data for each user, applications installed on the computer, what hardware is used, and even ports that are used.</a:t>
            </a:r>
          </a:p>
          <a:p>
            <a:r>
              <a:rPr lang="en-US" dirty="0"/>
              <a:t>Can be accessed via the Registry Editor (regedit)</a:t>
            </a:r>
          </a:p>
        </p:txBody>
      </p:sp>
      <p:pic>
        <p:nvPicPr>
          <p:cNvPr id="4" name="Recorded Sound">
            <a:hlinkClick r:id="" action="ppaction://media"/>
            <a:extLst>
              <a:ext uri="{FF2B5EF4-FFF2-40B4-BE49-F238E27FC236}">
                <a16:creationId xmlns:a16="http://schemas.microsoft.com/office/drawing/2014/main" id="{354D4C66-C5FC-4842-8F1F-84630256023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1192" y="5975350"/>
            <a:ext cx="487363" cy="487363"/>
          </a:xfrm>
          <a:prstGeom prst="rect">
            <a:avLst/>
          </a:prstGeom>
        </p:spPr>
      </p:pic>
    </p:spTree>
    <p:extLst>
      <p:ext uri="{BB962C8B-B14F-4D97-AF65-F5344CB8AC3E}">
        <p14:creationId xmlns:p14="http://schemas.microsoft.com/office/powerpoint/2010/main" val="595497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895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3F7E9-6D50-4EAA-A725-4FEBB2754DAD}"/>
              </a:ext>
            </a:extLst>
          </p:cNvPr>
          <p:cNvSpPr>
            <a:spLocks noGrp="1"/>
          </p:cNvSpPr>
          <p:nvPr>
            <p:ph type="title"/>
          </p:nvPr>
        </p:nvSpPr>
        <p:spPr/>
        <p:txBody>
          <a:bodyPr/>
          <a:lstStyle/>
          <a:p>
            <a:r>
              <a:rPr lang="en-US" sz="3600" b="1" cap="none" dirty="0">
                <a:ea typeface="+mj-lt"/>
                <a:cs typeface="+mj-lt"/>
              </a:rPr>
              <a:t>Finding the Solution</a:t>
            </a:r>
            <a:br>
              <a:rPr lang="en-US" cap="none" dirty="0"/>
            </a:br>
            <a:endParaRPr lang="en-US" dirty="0"/>
          </a:p>
        </p:txBody>
      </p:sp>
      <p:pic>
        <p:nvPicPr>
          <p:cNvPr id="9" name="Screen Recording 5">
            <a:hlinkClick r:id="" action="ppaction://media"/>
            <a:extLst>
              <a:ext uri="{FF2B5EF4-FFF2-40B4-BE49-F238E27FC236}">
                <a16:creationId xmlns:a16="http://schemas.microsoft.com/office/drawing/2014/main" id="{30EE55CF-6263-42B3-95C0-DC362B0A410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21876" y="1500134"/>
            <a:ext cx="8373489" cy="5072707"/>
          </a:xfrm>
          <a:prstGeom prst="rect">
            <a:avLst/>
          </a:prstGeom>
        </p:spPr>
      </p:pic>
    </p:spTree>
    <p:extLst>
      <p:ext uri="{BB962C8B-B14F-4D97-AF65-F5344CB8AC3E}">
        <p14:creationId xmlns:p14="http://schemas.microsoft.com/office/powerpoint/2010/main" val="256177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534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DCF4EB5C-ED25-4675-8255-2F5B12CFFC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8" name="Rectangle 37">
            <a:extLst>
              <a:ext uri="{FF2B5EF4-FFF2-40B4-BE49-F238E27FC236}">
                <a16:creationId xmlns:a16="http://schemas.microsoft.com/office/drawing/2014/main" id="{9514EC6E-A557-42A2-BCDC-3ABFFC5E56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0" name="Rectangle 39">
            <a:extLst>
              <a:ext uri="{FF2B5EF4-FFF2-40B4-BE49-F238E27FC236}">
                <a16:creationId xmlns:a16="http://schemas.microsoft.com/office/drawing/2014/main" id="{905482C9-EB42-4BFE-95BF-7FD661F076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2" name="Rectangle 41">
            <a:extLst>
              <a:ext uri="{FF2B5EF4-FFF2-40B4-BE49-F238E27FC236}">
                <a16:creationId xmlns:a16="http://schemas.microsoft.com/office/drawing/2014/main" id="{7539E646-A625-4A26-86ED-BD90EDD329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useBgFill="1">
        <p:nvSpPr>
          <p:cNvPr id="44" name="Rectangle 43">
            <a:extLst>
              <a:ext uri="{FF2B5EF4-FFF2-40B4-BE49-F238E27FC236}">
                <a16:creationId xmlns:a16="http://schemas.microsoft.com/office/drawing/2014/main" id="{9DD60C94-0C9C-47B7-BE88-045235ACCC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FCF7016-AC99-433F-B943-24C3736E06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457200"/>
            <a:ext cx="7579574" cy="64361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8" name="Rectangle 47">
            <a:extLst>
              <a:ext uri="{FF2B5EF4-FFF2-40B4-BE49-F238E27FC236}">
                <a16:creationId xmlns:a16="http://schemas.microsoft.com/office/drawing/2014/main" id="{A03737D1-A930-4E3E-9160-3CD4AEC72A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29871" y="453642"/>
            <a:ext cx="3615596" cy="645113"/>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50" name="Rectangle 49">
            <a:extLst>
              <a:ext uri="{FF2B5EF4-FFF2-40B4-BE49-F238E27FC236}">
                <a16:creationId xmlns:a16="http://schemas.microsoft.com/office/drawing/2014/main" id="{F71CFF33-010E-4E26-A285-83B1829823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3" y="5707627"/>
            <a:ext cx="11293913" cy="64922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8" name="Title 10">
            <a:extLst>
              <a:ext uri="{FF2B5EF4-FFF2-40B4-BE49-F238E27FC236}">
                <a16:creationId xmlns:a16="http://schemas.microsoft.com/office/drawing/2014/main" id="{1A1179D4-CFE6-4D1D-909E-8B97B59F9DC2}"/>
              </a:ext>
            </a:extLst>
          </p:cNvPr>
          <p:cNvSpPr>
            <a:spLocks noGrp="1"/>
          </p:cNvSpPr>
          <p:nvPr>
            <p:ph type="title"/>
          </p:nvPr>
        </p:nvSpPr>
        <p:spPr>
          <a:xfrm>
            <a:off x="504309" y="333100"/>
            <a:ext cx="7498617" cy="886196"/>
          </a:xfrm>
        </p:spPr>
        <p:txBody>
          <a:bodyPr vert="horz" lIns="91440" tIns="45720" rIns="91440" bIns="45720" rtlCol="0" anchor="ctr">
            <a:normAutofit fontScale="90000"/>
          </a:bodyPr>
          <a:lstStyle/>
          <a:p>
            <a:r>
              <a:rPr lang="en-US" sz="5400" b="0" kern="1200" cap="all" dirty="0">
                <a:solidFill>
                  <a:schemeClr val="tx2"/>
                </a:solidFill>
                <a:latin typeface="+mj-lt"/>
                <a:ea typeface="+mj-ea"/>
                <a:cs typeface="+mj-cs"/>
              </a:rPr>
              <a:t>Finding the solution</a:t>
            </a:r>
          </a:p>
        </p:txBody>
      </p:sp>
      <p:sp>
        <p:nvSpPr>
          <p:cNvPr id="14" name="TextBox 13">
            <a:extLst>
              <a:ext uri="{FF2B5EF4-FFF2-40B4-BE49-F238E27FC236}">
                <a16:creationId xmlns:a16="http://schemas.microsoft.com/office/drawing/2014/main" id="{FFE379F5-E03D-4947-A1E2-EBFF793E0638}"/>
              </a:ext>
            </a:extLst>
          </p:cNvPr>
          <p:cNvSpPr txBox="1"/>
          <p:nvPr/>
        </p:nvSpPr>
        <p:spPr>
          <a:xfrm>
            <a:off x="393778" y="1070551"/>
            <a:ext cx="11293913" cy="1200329"/>
          </a:xfrm>
          <a:prstGeom prst="rect">
            <a:avLst/>
          </a:prstGeom>
          <a:noFill/>
        </p:spPr>
        <p:txBody>
          <a:bodyPr wrap="square" rtlCol="0">
            <a:spAutoFit/>
          </a:bodyPr>
          <a:lstStyle/>
          <a:p>
            <a:pPr marL="285750" indent="-285750">
              <a:buFont typeface="Arial" panose="020B0604020202020204" pitchFamily="34" charset="0"/>
              <a:buChar char="•"/>
            </a:pPr>
            <a:r>
              <a:rPr lang="en-US" dirty="0"/>
              <a:t>There are two places where you can find the flag.</a:t>
            </a:r>
          </a:p>
          <a:p>
            <a:pPr marL="285750" indent="-285750">
              <a:buFont typeface="Arial" panose="020B0604020202020204" pitchFamily="34" charset="0"/>
              <a:buChar char="•"/>
            </a:pPr>
            <a:r>
              <a:rPr lang="en-US" dirty="0"/>
              <a:t>The first location is on the right-hand side in the data column, highlighted in the image below.</a:t>
            </a:r>
          </a:p>
          <a:p>
            <a:pPr marL="285750" indent="-285750">
              <a:buFont typeface="Arial" panose="020B0604020202020204" pitchFamily="34" charset="0"/>
              <a:buChar char="•"/>
            </a:pPr>
            <a:r>
              <a:rPr lang="en-US" dirty="0"/>
              <a:t>The second location is found by double clicking on “Display Version” which will bring up the “Edit String” box. Here you can find the flag.</a:t>
            </a:r>
          </a:p>
        </p:txBody>
      </p:sp>
      <p:pic>
        <p:nvPicPr>
          <p:cNvPr id="16" name="Picture 15" descr="First location of flag">
            <a:extLst>
              <a:ext uri="{FF2B5EF4-FFF2-40B4-BE49-F238E27FC236}">
                <a16:creationId xmlns:a16="http://schemas.microsoft.com/office/drawing/2014/main" id="{1A621D09-0E07-430D-BFE6-505FC303A7BF}"/>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8476" y="2328739"/>
            <a:ext cx="5438708" cy="3338149"/>
          </a:xfrm>
          <a:prstGeom prst="rect">
            <a:avLst/>
          </a:prstGeom>
        </p:spPr>
      </p:pic>
      <p:pic>
        <p:nvPicPr>
          <p:cNvPr id="18" name="Picture 17" descr="Second location of flag.">
            <a:extLst>
              <a:ext uri="{FF2B5EF4-FFF2-40B4-BE49-F238E27FC236}">
                <a16:creationId xmlns:a16="http://schemas.microsoft.com/office/drawing/2014/main" id="{4D1F640C-1789-4840-B4FE-DC11A248987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040734" y="2328739"/>
            <a:ext cx="5891752" cy="3338149"/>
          </a:xfrm>
          <a:prstGeom prst="rect">
            <a:avLst/>
          </a:prstGeom>
        </p:spPr>
      </p:pic>
      <p:pic>
        <p:nvPicPr>
          <p:cNvPr id="20" name="Recorded Sound">
            <a:hlinkClick r:id="" action="ppaction://media"/>
            <a:extLst>
              <a:ext uri="{FF2B5EF4-FFF2-40B4-BE49-F238E27FC236}">
                <a16:creationId xmlns:a16="http://schemas.microsoft.com/office/drawing/2014/main" id="{4D7EBE41-D492-407A-BCEC-2C338E4C089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51554" y="5869488"/>
            <a:ext cx="487363" cy="487363"/>
          </a:xfrm>
          <a:prstGeom prst="rect">
            <a:avLst/>
          </a:prstGeom>
        </p:spPr>
      </p:pic>
    </p:spTree>
    <p:extLst>
      <p:ext uri="{BB962C8B-B14F-4D97-AF65-F5344CB8AC3E}">
        <p14:creationId xmlns:p14="http://schemas.microsoft.com/office/powerpoint/2010/main" val="36572154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688"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3F7E9-6D50-4EAA-A725-4FEBB2754DAD}"/>
              </a:ext>
            </a:extLst>
          </p:cNvPr>
          <p:cNvSpPr>
            <a:spLocks noGrp="1"/>
          </p:cNvSpPr>
          <p:nvPr>
            <p:ph type="title"/>
          </p:nvPr>
        </p:nvSpPr>
        <p:spPr/>
        <p:txBody>
          <a:bodyPr>
            <a:normAutofit/>
          </a:bodyPr>
          <a:lstStyle/>
          <a:p>
            <a:r>
              <a:rPr lang="en-US" sz="3600" b="1" cap="none">
                <a:ea typeface="+mj-lt"/>
                <a:cs typeface="+mj-lt"/>
              </a:rPr>
              <a:t>Strategies, Pitfalls, Lessons Learned</a:t>
            </a:r>
            <a:endParaRPr lang="en-US" sz="3600" cap="none"/>
          </a:p>
        </p:txBody>
      </p:sp>
      <p:sp>
        <p:nvSpPr>
          <p:cNvPr id="3" name="Content Placeholder 2">
            <a:extLst>
              <a:ext uri="{FF2B5EF4-FFF2-40B4-BE49-F238E27FC236}">
                <a16:creationId xmlns:a16="http://schemas.microsoft.com/office/drawing/2014/main" id="{E3146DB1-823D-43E8-BCCD-54172684B946}"/>
              </a:ext>
            </a:extLst>
          </p:cNvPr>
          <p:cNvSpPr>
            <a:spLocks noGrp="1"/>
          </p:cNvSpPr>
          <p:nvPr>
            <p:ph idx="1"/>
          </p:nvPr>
        </p:nvSpPr>
        <p:spPr/>
        <p:txBody>
          <a:bodyPr/>
          <a:lstStyle/>
          <a:p>
            <a:r>
              <a:rPr lang="en-US" dirty="0"/>
              <a:t>Find out where the version is likely to be located.</a:t>
            </a:r>
          </a:p>
          <a:p>
            <a:pPr lvl="1"/>
            <a:r>
              <a:rPr lang="en-US" dirty="0"/>
              <a:t>After some research, I found a similar issue that included the file path to the version number (</a:t>
            </a:r>
            <a:r>
              <a:rPr lang="en-US" dirty="0" err="1"/>
              <a:t>Xeo</a:t>
            </a:r>
            <a:r>
              <a:rPr lang="en-US" dirty="0"/>
              <a:t>, 2014).</a:t>
            </a:r>
          </a:p>
          <a:p>
            <a:r>
              <a:rPr lang="en-US" dirty="0"/>
              <a:t>Make sure you are using the correct registry files.</a:t>
            </a:r>
          </a:p>
          <a:p>
            <a:pPr lvl="1"/>
            <a:r>
              <a:rPr lang="en-US" dirty="0"/>
              <a:t>The greatest issue I faced, was that I accidently used registry files from a previous CTF challenge. This meant that the flag was nonexistent until I used the correct files.</a:t>
            </a:r>
          </a:p>
        </p:txBody>
      </p:sp>
      <p:pic>
        <p:nvPicPr>
          <p:cNvPr id="4" name="Recorded Sound">
            <a:hlinkClick r:id="" action="ppaction://media"/>
            <a:extLst>
              <a:ext uri="{FF2B5EF4-FFF2-40B4-BE49-F238E27FC236}">
                <a16:creationId xmlns:a16="http://schemas.microsoft.com/office/drawing/2014/main" id="{B3FCB915-04D8-4588-AB8F-DB97D3DF64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1192" y="5975350"/>
            <a:ext cx="487363" cy="487363"/>
          </a:xfrm>
          <a:prstGeom prst="rect">
            <a:avLst/>
          </a:prstGeom>
        </p:spPr>
      </p:pic>
    </p:spTree>
    <p:extLst>
      <p:ext uri="{BB962C8B-B14F-4D97-AF65-F5344CB8AC3E}">
        <p14:creationId xmlns:p14="http://schemas.microsoft.com/office/powerpoint/2010/main" val="172676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329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3F7E9-6D50-4EAA-A725-4FEBB2754DAD}"/>
              </a:ext>
            </a:extLst>
          </p:cNvPr>
          <p:cNvSpPr>
            <a:spLocks noGrp="1"/>
          </p:cNvSpPr>
          <p:nvPr>
            <p:ph type="title"/>
          </p:nvPr>
        </p:nvSpPr>
        <p:spPr/>
        <p:txBody>
          <a:bodyPr/>
          <a:lstStyle/>
          <a:p>
            <a:r>
              <a:rPr lang="en-US" sz="3600" b="1" cap="none">
                <a:ea typeface="+mj-lt"/>
                <a:cs typeface="+mj-lt"/>
              </a:rPr>
              <a:t>The Relationship to the Workplace</a:t>
            </a:r>
            <a:endParaRPr lang="en-US"/>
          </a:p>
        </p:txBody>
      </p:sp>
      <p:sp>
        <p:nvSpPr>
          <p:cNvPr id="3" name="Content Placeholder 2">
            <a:extLst>
              <a:ext uri="{FF2B5EF4-FFF2-40B4-BE49-F238E27FC236}">
                <a16:creationId xmlns:a16="http://schemas.microsoft.com/office/drawing/2014/main" id="{E3146DB1-823D-43E8-BCCD-54172684B946}"/>
              </a:ext>
            </a:extLst>
          </p:cNvPr>
          <p:cNvSpPr>
            <a:spLocks noGrp="1"/>
          </p:cNvSpPr>
          <p:nvPr>
            <p:ph idx="1"/>
          </p:nvPr>
        </p:nvSpPr>
        <p:spPr/>
        <p:txBody>
          <a:bodyPr/>
          <a:lstStyle/>
          <a:p>
            <a:r>
              <a:rPr lang="en-US" dirty="0"/>
              <a:t>Learn new methods and strategies that might have gone unnoticed.</a:t>
            </a:r>
          </a:p>
          <a:p>
            <a:r>
              <a:rPr lang="en-US" dirty="0"/>
              <a:t>Learn new skills.</a:t>
            </a:r>
          </a:p>
          <a:p>
            <a:r>
              <a:rPr lang="en-US" dirty="0"/>
              <a:t>Gain experience in your line of work.</a:t>
            </a:r>
          </a:p>
        </p:txBody>
      </p:sp>
      <p:pic>
        <p:nvPicPr>
          <p:cNvPr id="4" name="Recorded Sound">
            <a:hlinkClick r:id="" action="ppaction://media"/>
            <a:extLst>
              <a:ext uri="{FF2B5EF4-FFF2-40B4-BE49-F238E27FC236}">
                <a16:creationId xmlns:a16="http://schemas.microsoft.com/office/drawing/2014/main" id="{8D09BCD4-DD38-40C4-9FFB-32A3EA4975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1192" y="5975350"/>
            <a:ext cx="487363" cy="487363"/>
          </a:xfrm>
          <a:prstGeom prst="rect">
            <a:avLst/>
          </a:prstGeom>
        </p:spPr>
      </p:pic>
    </p:spTree>
    <p:extLst>
      <p:ext uri="{BB962C8B-B14F-4D97-AF65-F5344CB8AC3E}">
        <p14:creationId xmlns:p14="http://schemas.microsoft.com/office/powerpoint/2010/main" val="42034100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67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3F7E9-6D50-4EAA-A725-4FEBB2754DAD}"/>
              </a:ext>
            </a:extLst>
          </p:cNvPr>
          <p:cNvSpPr>
            <a:spLocks noGrp="1"/>
          </p:cNvSpPr>
          <p:nvPr>
            <p:ph type="title"/>
          </p:nvPr>
        </p:nvSpPr>
        <p:spPr/>
        <p:txBody>
          <a:bodyPr>
            <a:normAutofit/>
          </a:bodyPr>
          <a:lstStyle/>
          <a:p>
            <a:r>
              <a:rPr lang="en-US" sz="3600" b="1" cap="none" dirty="0"/>
              <a:t>Summary</a:t>
            </a:r>
          </a:p>
        </p:txBody>
      </p:sp>
      <p:sp>
        <p:nvSpPr>
          <p:cNvPr id="3" name="Content Placeholder 2">
            <a:extLst>
              <a:ext uri="{FF2B5EF4-FFF2-40B4-BE49-F238E27FC236}">
                <a16:creationId xmlns:a16="http://schemas.microsoft.com/office/drawing/2014/main" id="{E3146DB1-823D-43E8-BCCD-54172684B946}"/>
              </a:ext>
            </a:extLst>
          </p:cNvPr>
          <p:cNvSpPr>
            <a:spLocks noGrp="1"/>
          </p:cNvSpPr>
          <p:nvPr>
            <p:ph idx="1"/>
          </p:nvPr>
        </p:nvSpPr>
        <p:spPr/>
        <p:txBody>
          <a:bodyPr/>
          <a:lstStyle/>
          <a:p>
            <a:r>
              <a:rPr lang="en-US" dirty="0"/>
              <a:t>Registry file are a vital part of a Windows machine.</a:t>
            </a:r>
          </a:p>
          <a:p>
            <a:r>
              <a:rPr lang="en-US" dirty="0"/>
              <a:t>Changing information in the registry file may cause significant changes and possibly severe damage.</a:t>
            </a:r>
          </a:p>
          <a:p>
            <a:r>
              <a:rPr lang="en-US" dirty="0"/>
              <a:t>Working on CTF Challenges and with a team can help increase experience, learn </a:t>
            </a:r>
            <a:r>
              <a:rPr lang="en-US"/>
              <a:t>new skills, </a:t>
            </a:r>
            <a:r>
              <a:rPr lang="en-US" dirty="0"/>
              <a:t>and assist in finding new solutions to various problems.</a:t>
            </a:r>
          </a:p>
        </p:txBody>
      </p:sp>
      <p:pic>
        <p:nvPicPr>
          <p:cNvPr id="4" name="Recorded Sound">
            <a:hlinkClick r:id="" action="ppaction://media"/>
            <a:extLst>
              <a:ext uri="{FF2B5EF4-FFF2-40B4-BE49-F238E27FC236}">
                <a16:creationId xmlns:a16="http://schemas.microsoft.com/office/drawing/2014/main" id="{6658F63F-EAD2-4D15-A729-50FBDFB874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1192" y="5975350"/>
            <a:ext cx="487363" cy="487363"/>
          </a:xfrm>
          <a:prstGeom prst="rect">
            <a:avLst/>
          </a:prstGeom>
        </p:spPr>
      </p:pic>
    </p:spTree>
    <p:extLst>
      <p:ext uri="{BB962C8B-B14F-4D97-AF65-F5344CB8AC3E}">
        <p14:creationId xmlns:p14="http://schemas.microsoft.com/office/powerpoint/2010/main" val="2407111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764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FFCCFD2A481E748B9B53FBA23101200" ma:contentTypeVersion="12" ma:contentTypeDescription="Create a new document." ma:contentTypeScope="" ma:versionID="da004c43674aa34808d9081282bd8c3a">
  <xsd:schema xmlns:xsd="http://www.w3.org/2001/XMLSchema" xmlns:xs="http://www.w3.org/2001/XMLSchema" xmlns:p="http://schemas.microsoft.com/office/2006/metadata/properties" xmlns:ns2="d6bdd6d0-03ec-49c9-9ca3-ad6d5cb1bde4" xmlns:ns3="42411b68-02d5-4f09-93d3-ef94c7806c0f" targetNamespace="http://schemas.microsoft.com/office/2006/metadata/properties" ma:root="true" ma:fieldsID="4aa3640977943a841afb29a7623be26b" ns2:_="" ns3:_="">
    <xsd:import namespace="d6bdd6d0-03ec-49c9-9ca3-ad6d5cb1bde4"/>
    <xsd:import namespace="42411b68-02d5-4f09-93d3-ef94c7806c0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DocumentTypes"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bdd6d0-03ec-49c9-9ca3-ad6d5cb1bde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DocumentTypes" ma:index="12" nillable="true" ma:displayName="Document Types" ma:format="Dropdown" ma:internalName="DocumentTypes">
      <xsd:simpleType>
        <xsd:union memberTypes="dms:Text">
          <xsd:simpleType>
            <xsd:restriction base="dms:Choice">
              <xsd:enumeration value="Minutes"/>
              <xsd:enumeration value="Competencies"/>
              <xsd:enumeration value="Media"/>
            </xsd:restriction>
          </xsd:simpleType>
        </xsd:unio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2411b68-02d5-4f09-93d3-ef94c7806c0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DocumentTypes xmlns="d6bdd6d0-03ec-49c9-9ca3-ad6d5cb1bde4" xsi:nil="true"/>
  </documentManagement>
</p:properties>
</file>

<file path=customXml/itemProps1.xml><?xml version="1.0" encoding="utf-8"?>
<ds:datastoreItem xmlns:ds="http://schemas.openxmlformats.org/officeDocument/2006/customXml" ds:itemID="{E286F6E5-4ED2-42A0-9D45-ADEBD068F6E1}">
  <ds:schemaRefs>
    <ds:schemaRef ds:uri="42411b68-02d5-4f09-93d3-ef94c7806c0f"/>
    <ds:schemaRef ds:uri="d6bdd6d0-03ec-49c9-9ca3-ad6d5cb1bde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C900F729-EDED-4EB6-A871-0C1876076088}">
  <ds:schemaRefs>
    <ds:schemaRef ds:uri="http://schemas.microsoft.com/sharepoint/v3/contenttype/forms"/>
  </ds:schemaRefs>
</ds:datastoreItem>
</file>

<file path=customXml/itemProps3.xml><?xml version="1.0" encoding="utf-8"?>
<ds:datastoreItem xmlns:ds="http://schemas.openxmlformats.org/officeDocument/2006/customXml" ds:itemID="{CBA907D7-094F-4C3C-91C9-79862E6EC7CC}">
  <ds:schemaRefs>
    <ds:schemaRef ds:uri="http://purl.org/dc/dcmitype/"/>
    <ds:schemaRef ds:uri="http://schemas.microsoft.com/office/infopath/2007/PartnerControls"/>
    <ds:schemaRef ds:uri="http://purl.org/dc/elements/1.1/"/>
    <ds:schemaRef ds:uri="http://schemas.microsoft.com/office/2006/metadata/properties"/>
    <ds:schemaRef ds:uri="42411b68-02d5-4f09-93d3-ef94c7806c0f"/>
    <ds:schemaRef ds:uri="http://purl.org/dc/terms/"/>
    <ds:schemaRef ds:uri="http://schemas.openxmlformats.org/package/2006/metadata/core-properties"/>
    <ds:schemaRef ds:uri="http://schemas.microsoft.com/office/2006/documentManagement/types"/>
    <ds:schemaRef ds:uri="d6bdd6d0-03ec-49c9-9ca3-ad6d5cb1bde4"/>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theme</Template>
  <TotalTime>457</TotalTime>
  <Words>1019</Words>
  <Application>Microsoft Office PowerPoint</Application>
  <PresentationFormat>Widescreen</PresentationFormat>
  <Paragraphs>75</Paragraphs>
  <Slides>10</Slides>
  <Notes>8</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Franklin Gothic Book</vt:lpstr>
      <vt:lpstr>Franklin Gothic Demi</vt:lpstr>
      <vt:lpstr>Wingdings 2</vt:lpstr>
      <vt:lpstr>DividendVTI</vt:lpstr>
      <vt:lpstr>Capture  The  Flag (CTF)</vt:lpstr>
      <vt:lpstr>Introduction</vt:lpstr>
      <vt:lpstr>CTF Category Description  </vt:lpstr>
      <vt:lpstr>What are registry files?</vt:lpstr>
      <vt:lpstr>Finding the Solution </vt:lpstr>
      <vt:lpstr>Finding the solution</vt:lpstr>
      <vt:lpstr>Strategies, Pitfalls, Lessons Learned</vt:lpstr>
      <vt:lpstr>The Relationship to the Workplace</vt:lpstr>
      <vt:lpstr>Summary</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Capture the Flag Presentation</dc:title>
  <dc:creator>Sheryl Hirsch</dc:creator>
  <cp:lastModifiedBy>Micah Martinez</cp:lastModifiedBy>
  <cp:revision>21</cp:revision>
  <dcterms:created xsi:type="dcterms:W3CDTF">2020-09-30T13:22:21Z</dcterms:created>
  <dcterms:modified xsi:type="dcterms:W3CDTF">2021-05-02T17:33:46Z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0x010100BFFCCFD2A481E748B9B53FBA23101200</vt:lpwstr>
  </property>
</Properties>
</file>

<file path=docProps/thumbnail.jpeg>
</file>